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7" r:id="rId3"/>
    <p:sldId id="261" r:id="rId4"/>
    <p:sldId id="260" r:id="rId5"/>
    <p:sldId id="262" r:id="rId6"/>
    <p:sldId id="263" r:id="rId7"/>
    <p:sldId id="289" r:id="rId8"/>
    <p:sldId id="264" r:id="rId9"/>
    <p:sldId id="266" r:id="rId10"/>
    <p:sldId id="267" r:id="rId11"/>
    <p:sldId id="268" r:id="rId12"/>
    <p:sldId id="269" r:id="rId13"/>
    <p:sldId id="270" r:id="rId14"/>
    <p:sldId id="271" r:id="rId15"/>
    <p:sldId id="272" r:id="rId16"/>
    <p:sldId id="273" r:id="rId17"/>
    <p:sldId id="265" r:id="rId18"/>
    <p:sldId id="274" r:id="rId19"/>
    <p:sldId id="277" r:id="rId20"/>
    <p:sldId id="287" r:id="rId21"/>
    <p:sldId id="288" r:id="rId22"/>
    <p:sldId id="278" r:id="rId23"/>
    <p:sldId id="279" r:id="rId24"/>
    <p:sldId id="280" r:id="rId25"/>
    <p:sldId id="281" r:id="rId26"/>
    <p:sldId id="283" r:id="rId27"/>
    <p:sldId id="275" r:id="rId28"/>
    <p:sldId id="276" r:id="rId29"/>
    <p:sldId id="284" r:id="rId30"/>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2EF2D3-D989-40AA-ABCC-854F9FD184E5}" v="173" dt="2024-02-22T10:35:56.8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vonne Knudsen" userId="6c01d669-0ab6-4512-a2ea-74de9414f03f" providerId="ADAL" clId="{D12EF2D3-D989-40AA-ABCC-854F9FD184E5}"/>
    <pc:docChg chg="undo redo custSel addSld delSld modSld sldOrd addMainMaster delMainMaster">
      <pc:chgData name="Yvonne Knudsen" userId="6c01d669-0ab6-4512-a2ea-74de9414f03f" providerId="ADAL" clId="{D12EF2D3-D989-40AA-ABCC-854F9FD184E5}" dt="2024-02-23T11:41:03.408" v="3343" actId="20577"/>
      <pc:docMkLst>
        <pc:docMk/>
      </pc:docMkLst>
      <pc:sldChg chg="addSp delSp modSp new mod setBg modClrScheme chgLayout">
        <pc:chgData name="Yvonne Knudsen" userId="6c01d669-0ab6-4512-a2ea-74de9414f03f" providerId="ADAL" clId="{D12EF2D3-D989-40AA-ABCC-854F9FD184E5}" dt="2024-02-20T16:35:41.342" v="118" actId="26606"/>
        <pc:sldMkLst>
          <pc:docMk/>
          <pc:sldMk cId="1115624583" sldId="256"/>
        </pc:sldMkLst>
        <pc:spChg chg="mod">
          <ac:chgData name="Yvonne Knudsen" userId="6c01d669-0ab6-4512-a2ea-74de9414f03f" providerId="ADAL" clId="{D12EF2D3-D989-40AA-ABCC-854F9FD184E5}" dt="2024-02-20T16:35:41.342" v="118" actId="26606"/>
          <ac:spMkLst>
            <pc:docMk/>
            <pc:sldMk cId="1115624583" sldId="256"/>
            <ac:spMk id="2" creationId="{99B1E8B9-C15B-E1AD-6A3B-9B516BB2DFE5}"/>
          </ac:spMkLst>
        </pc:spChg>
        <pc:spChg chg="del mod">
          <ac:chgData name="Yvonne Knudsen" userId="6c01d669-0ab6-4512-a2ea-74de9414f03f" providerId="ADAL" clId="{D12EF2D3-D989-40AA-ABCC-854F9FD184E5}" dt="2024-02-20T16:27:10.963" v="59" actId="478"/>
          <ac:spMkLst>
            <pc:docMk/>
            <pc:sldMk cId="1115624583" sldId="256"/>
            <ac:spMk id="3" creationId="{1115D0DE-D1A9-DD06-FA1F-4E0CA2128390}"/>
          </ac:spMkLst>
        </pc:spChg>
        <pc:spChg chg="add del">
          <ac:chgData name="Yvonne Knudsen" userId="6c01d669-0ab6-4512-a2ea-74de9414f03f" providerId="ADAL" clId="{D12EF2D3-D989-40AA-ABCC-854F9FD184E5}" dt="2024-02-20T16:35:41.342" v="118" actId="26606"/>
          <ac:spMkLst>
            <pc:docMk/>
            <pc:sldMk cId="1115624583" sldId="256"/>
            <ac:spMk id="10" creationId="{23D09407-53BC-485E-B4CE-BC5E4FC4B25B}"/>
          </ac:spMkLst>
        </pc:spChg>
        <pc:spChg chg="add del">
          <ac:chgData name="Yvonne Knudsen" userId="6c01d669-0ab6-4512-a2ea-74de9414f03f" providerId="ADAL" clId="{D12EF2D3-D989-40AA-ABCC-854F9FD184E5}" dt="2024-02-20T16:35:41.342" v="118" actId="26606"/>
          <ac:spMkLst>
            <pc:docMk/>
            <pc:sldMk cId="1115624583" sldId="256"/>
            <ac:spMk id="12" creationId="{921DB988-49FC-4608-B0A2-E2F3A4019041}"/>
          </ac:spMkLst>
        </pc:spChg>
        <pc:spChg chg="add del">
          <ac:chgData name="Yvonne Knudsen" userId="6c01d669-0ab6-4512-a2ea-74de9414f03f" providerId="ADAL" clId="{D12EF2D3-D989-40AA-ABCC-854F9FD184E5}" dt="2024-02-20T16:35:41.342" v="118" actId="26606"/>
          <ac:spMkLst>
            <pc:docMk/>
            <pc:sldMk cId="1115624583" sldId="256"/>
            <ac:spMk id="26" creationId="{33ADEAE5-B080-4DEC-819A-00E41A93F881}"/>
          </ac:spMkLst>
        </pc:spChg>
        <pc:spChg chg="add del">
          <ac:chgData name="Yvonne Knudsen" userId="6c01d669-0ab6-4512-a2ea-74de9414f03f" providerId="ADAL" clId="{D12EF2D3-D989-40AA-ABCC-854F9FD184E5}" dt="2024-02-20T16:35:41.342" v="118" actId="26606"/>
          <ac:spMkLst>
            <pc:docMk/>
            <pc:sldMk cId="1115624583" sldId="256"/>
            <ac:spMk id="27" creationId="{D9FB580A-BA0E-4D5E-90F4-C42767A78389}"/>
          </ac:spMkLst>
        </pc:spChg>
        <pc:spChg chg="add del">
          <ac:chgData name="Yvonne Knudsen" userId="6c01d669-0ab6-4512-a2ea-74de9414f03f" providerId="ADAL" clId="{D12EF2D3-D989-40AA-ABCC-854F9FD184E5}" dt="2024-02-20T16:27:33.617" v="61" actId="26606"/>
          <ac:spMkLst>
            <pc:docMk/>
            <pc:sldMk cId="1115624583" sldId="256"/>
            <ac:spMk id="29" creationId="{8FD4B6B7-8065-4AE9-A390-66D7974B0A05}"/>
          </ac:spMkLst>
        </pc:spChg>
        <pc:spChg chg="add del">
          <ac:chgData name="Yvonne Knudsen" userId="6c01d669-0ab6-4512-a2ea-74de9414f03f" providerId="ADAL" clId="{D12EF2D3-D989-40AA-ABCC-854F9FD184E5}" dt="2024-02-20T16:27:33.617" v="61" actId="26606"/>
          <ac:spMkLst>
            <pc:docMk/>
            <pc:sldMk cId="1115624583" sldId="256"/>
            <ac:spMk id="31" creationId="{CF4A8E41-D8EC-4EE3-8B91-28A46B61D14F}"/>
          </ac:spMkLst>
        </pc:spChg>
        <pc:spChg chg="add del">
          <ac:chgData name="Yvonne Knudsen" userId="6c01d669-0ab6-4512-a2ea-74de9414f03f" providerId="ADAL" clId="{D12EF2D3-D989-40AA-ABCC-854F9FD184E5}" dt="2024-02-20T16:27:33.617" v="61" actId="26606"/>
          <ac:spMkLst>
            <pc:docMk/>
            <pc:sldMk cId="1115624583" sldId="256"/>
            <ac:spMk id="33" creationId="{4F3B757D-0E27-492C-BCCC-13E1CA17ED8A}"/>
          </ac:spMkLst>
        </pc:spChg>
        <pc:spChg chg="add del">
          <ac:chgData name="Yvonne Knudsen" userId="6c01d669-0ab6-4512-a2ea-74de9414f03f" providerId="ADAL" clId="{D12EF2D3-D989-40AA-ABCC-854F9FD184E5}" dt="2024-02-20T16:27:33.617" v="61" actId="26606"/>
          <ac:spMkLst>
            <pc:docMk/>
            <pc:sldMk cId="1115624583" sldId="256"/>
            <ac:spMk id="35" creationId="{FDB3FC6B-8D4F-4064-A20A-4FD311F05D16}"/>
          </ac:spMkLst>
        </pc:spChg>
        <pc:spChg chg="add del">
          <ac:chgData name="Yvonne Knudsen" userId="6c01d669-0ab6-4512-a2ea-74de9414f03f" providerId="ADAL" clId="{D12EF2D3-D989-40AA-ABCC-854F9FD184E5}" dt="2024-02-20T16:27:33.617" v="61" actId="26606"/>
          <ac:spMkLst>
            <pc:docMk/>
            <pc:sldMk cId="1115624583" sldId="256"/>
            <ac:spMk id="37" creationId="{153E2EFD-6CBE-4FF7-94FE-0E552C06DF6C}"/>
          </ac:spMkLst>
        </pc:spChg>
        <pc:grpChg chg="add del">
          <ac:chgData name="Yvonne Knudsen" userId="6c01d669-0ab6-4512-a2ea-74de9414f03f" providerId="ADAL" clId="{D12EF2D3-D989-40AA-ABCC-854F9FD184E5}" dt="2024-02-20T16:35:41.342" v="118" actId="26606"/>
          <ac:grpSpMkLst>
            <pc:docMk/>
            <pc:sldMk cId="1115624583" sldId="256"/>
            <ac:grpSpMk id="14" creationId="{E9B930FD-8671-4C4C-ADCF-73AC1D0CD417}"/>
          </ac:grpSpMkLst>
        </pc:grpChg>
        <pc:grpChg chg="add del">
          <ac:chgData name="Yvonne Knudsen" userId="6c01d669-0ab6-4512-a2ea-74de9414f03f" providerId="ADAL" clId="{D12EF2D3-D989-40AA-ABCC-854F9FD184E5}" dt="2024-02-20T16:35:41.342" v="118" actId="26606"/>
          <ac:grpSpMkLst>
            <pc:docMk/>
            <pc:sldMk cId="1115624583" sldId="256"/>
            <ac:grpSpMk id="20" creationId="{383C2651-AE0C-4AE4-8725-E2F9414FE219}"/>
          </ac:grpSpMkLst>
        </pc:grpChg>
        <pc:picChg chg="add mod">
          <ac:chgData name="Yvonne Knudsen" userId="6c01d669-0ab6-4512-a2ea-74de9414f03f" providerId="ADAL" clId="{D12EF2D3-D989-40AA-ABCC-854F9FD184E5}" dt="2024-02-20T16:35:41.342" v="118" actId="26606"/>
          <ac:picMkLst>
            <pc:docMk/>
            <pc:sldMk cId="1115624583" sldId="256"/>
            <ac:picMk id="5" creationId="{EB6F322D-0A69-F373-40A0-3E75BEAD3C0C}"/>
          </ac:picMkLst>
        </pc:picChg>
      </pc:sldChg>
      <pc:sldChg chg="addSp delSp modSp new del mod setBg">
        <pc:chgData name="Yvonne Knudsen" userId="6c01d669-0ab6-4512-a2ea-74de9414f03f" providerId="ADAL" clId="{D12EF2D3-D989-40AA-ABCC-854F9FD184E5}" dt="2024-02-20T16:25:51.470" v="8" actId="680"/>
        <pc:sldMkLst>
          <pc:docMk/>
          <pc:sldMk cId="1351613405" sldId="256"/>
        </pc:sldMkLst>
        <pc:spChg chg="mod">
          <ac:chgData name="Yvonne Knudsen" userId="6c01d669-0ab6-4512-a2ea-74de9414f03f" providerId="ADAL" clId="{D12EF2D3-D989-40AA-ABCC-854F9FD184E5}" dt="2024-02-20T16:25:38.299" v="6" actId="26606"/>
          <ac:spMkLst>
            <pc:docMk/>
            <pc:sldMk cId="1351613405" sldId="256"/>
            <ac:spMk id="2" creationId="{46B92A8C-DFC0-841D-8B01-0C169CE41401}"/>
          </ac:spMkLst>
        </pc:spChg>
        <pc:spChg chg="mod">
          <ac:chgData name="Yvonne Knudsen" userId="6c01d669-0ab6-4512-a2ea-74de9414f03f" providerId="ADAL" clId="{D12EF2D3-D989-40AA-ABCC-854F9FD184E5}" dt="2024-02-20T16:25:41.661" v="7"/>
          <ac:spMkLst>
            <pc:docMk/>
            <pc:sldMk cId="1351613405" sldId="256"/>
            <ac:spMk id="3" creationId="{CADA201D-B151-C33F-F8CB-DC231773F0A6}"/>
          </ac:spMkLst>
        </pc:spChg>
        <pc:spChg chg="add del">
          <ac:chgData name="Yvonne Knudsen" userId="6c01d669-0ab6-4512-a2ea-74de9414f03f" providerId="ADAL" clId="{D12EF2D3-D989-40AA-ABCC-854F9FD184E5}" dt="2024-02-20T16:25:38.299" v="6" actId="26606"/>
          <ac:spMkLst>
            <pc:docMk/>
            <pc:sldMk cId="1351613405" sldId="256"/>
            <ac:spMk id="9" creationId="{23D09407-53BC-485E-B4CE-BC5E4FC4B25B}"/>
          </ac:spMkLst>
        </pc:spChg>
        <pc:spChg chg="add del">
          <ac:chgData name="Yvonne Knudsen" userId="6c01d669-0ab6-4512-a2ea-74de9414f03f" providerId="ADAL" clId="{D12EF2D3-D989-40AA-ABCC-854F9FD184E5}" dt="2024-02-20T16:25:38.299" v="6" actId="26606"/>
          <ac:spMkLst>
            <pc:docMk/>
            <pc:sldMk cId="1351613405" sldId="256"/>
            <ac:spMk id="11" creationId="{921DB988-49FC-4608-B0A2-E2F3A4019041}"/>
          </ac:spMkLst>
        </pc:spChg>
        <pc:grpChg chg="add del">
          <ac:chgData name="Yvonne Knudsen" userId="6c01d669-0ab6-4512-a2ea-74de9414f03f" providerId="ADAL" clId="{D12EF2D3-D989-40AA-ABCC-854F9FD184E5}" dt="2024-02-20T16:25:38.299" v="6" actId="26606"/>
          <ac:grpSpMkLst>
            <pc:docMk/>
            <pc:sldMk cId="1351613405" sldId="256"/>
            <ac:grpSpMk id="13" creationId="{E9B930FD-8671-4C4C-ADCF-73AC1D0CD417}"/>
          </ac:grpSpMkLst>
        </pc:grpChg>
        <pc:grpChg chg="add del">
          <ac:chgData name="Yvonne Knudsen" userId="6c01d669-0ab6-4512-a2ea-74de9414f03f" providerId="ADAL" clId="{D12EF2D3-D989-40AA-ABCC-854F9FD184E5}" dt="2024-02-20T16:25:38.299" v="6" actId="26606"/>
          <ac:grpSpMkLst>
            <pc:docMk/>
            <pc:sldMk cId="1351613405" sldId="256"/>
            <ac:grpSpMk id="19" creationId="{383C2651-AE0C-4AE4-8725-E2F9414FE219}"/>
          </ac:grpSpMkLst>
        </pc:grpChg>
        <pc:picChg chg="add del mod ord">
          <ac:chgData name="Yvonne Knudsen" userId="6c01d669-0ab6-4512-a2ea-74de9414f03f" providerId="ADAL" clId="{D12EF2D3-D989-40AA-ABCC-854F9FD184E5}" dt="2024-02-20T16:25:38.299" v="6" actId="26606"/>
          <ac:picMkLst>
            <pc:docMk/>
            <pc:sldMk cId="1351613405" sldId="256"/>
            <ac:picMk id="4" creationId="{B1C48439-E903-4930-770C-55AA6553A664}"/>
          </ac:picMkLst>
        </pc:picChg>
      </pc:sldChg>
      <pc:sldChg chg="addSp modSp new mod setBg">
        <pc:chgData name="Yvonne Knudsen" userId="6c01d669-0ab6-4512-a2ea-74de9414f03f" providerId="ADAL" clId="{D12EF2D3-D989-40AA-ABCC-854F9FD184E5}" dt="2024-02-21T16:58:00.218" v="2623" actId="20577"/>
        <pc:sldMkLst>
          <pc:docMk/>
          <pc:sldMk cId="2374740175" sldId="257"/>
        </pc:sldMkLst>
        <pc:spChg chg="mod">
          <ac:chgData name="Yvonne Knudsen" userId="6c01d669-0ab6-4512-a2ea-74de9414f03f" providerId="ADAL" clId="{D12EF2D3-D989-40AA-ABCC-854F9FD184E5}" dt="2024-02-21T16:58:00.218" v="2623" actId="20577"/>
          <ac:spMkLst>
            <pc:docMk/>
            <pc:sldMk cId="2374740175" sldId="257"/>
            <ac:spMk id="2" creationId="{53245251-4916-AD76-DF91-1825D358B740}"/>
          </ac:spMkLst>
        </pc:spChg>
        <pc:spChg chg="mod">
          <ac:chgData name="Yvonne Knudsen" userId="6c01d669-0ab6-4512-a2ea-74de9414f03f" providerId="ADAL" clId="{D12EF2D3-D989-40AA-ABCC-854F9FD184E5}" dt="2024-02-21T16:51:09.252" v="2602" actId="20577"/>
          <ac:spMkLst>
            <pc:docMk/>
            <pc:sldMk cId="2374740175" sldId="257"/>
            <ac:spMk id="3" creationId="{389E572C-A015-ABD0-B590-38A11AA5A054}"/>
          </ac:spMkLst>
        </pc:spChg>
        <pc:spChg chg="add mod">
          <ac:chgData name="Yvonne Knudsen" userId="6c01d669-0ab6-4512-a2ea-74de9414f03f" providerId="ADAL" clId="{D12EF2D3-D989-40AA-ABCC-854F9FD184E5}" dt="2024-02-20T16:57:08.503" v="684"/>
          <ac:spMkLst>
            <pc:docMk/>
            <pc:sldMk cId="2374740175" sldId="257"/>
            <ac:spMk id="5" creationId="{A9EC1EC3-4815-705A-1D50-F4EBD65B4B00}"/>
          </ac:spMkLst>
        </pc:spChg>
        <pc:spChg chg="add">
          <ac:chgData name="Yvonne Knudsen" userId="6c01d669-0ab6-4512-a2ea-74de9414f03f" providerId="ADAL" clId="{D12EF2D3-D989-40AA-ABCC-854F9FD184E5}" dt="2024-02-20T16:36:37.780" v="119" actId="26606"/>
          <ac:spMkLst>
            <pc:docMk/>
            <pc:sldMk cId="2374740175" sldId="257"/>
            <ac:spMk id="8" creationId="{4BC99CB9-DDAD-44A2-8A1C-E3AF4E72DF5C}"/>
          </ac:spMkLst>
        </pc:spChg>
        <pc:spChg chg="add">
          <ac:chgData name="Yvonne Knudsen" userId="6c01d669-0ab6-4512-a2ea-74de9414f03f" providerId="ADAL" clId="{D12EF2D3-D989-40AA-ABCC-854F9FD184E5}" dt="2024-02-20T16:36:37.780" v="119" actId="26606"/>
          <ac:spMkLst>
            <pc:docMk/>
            <pc:sldMk cId="2374740175" sldId="257"/>
            <ac:spMk id="10" creationId="{64053CBF-3932-45FF-8285-EE5146085F3A}"/>
          </ac:spMkLst>
        </pc:spChg>
        <pc:grpChg chg="add">
          <ac:chgData name="Yvonne Knudsen" userId="6c01d669-0ab6-4512-a2ea-74de9414f03f" providerId="ADAL" clId="{D12EF2D3-D989-40AA-ABCC-854F9FD184E5}" dt="2024-02-20T16:36:37.780" v="119" actId="26606"/>
          <ac:grpSpMkLst>
            <pc:docMk/>
            <pc:sldMk cId="2374740175" sldId="257"/>
            <ac:grpSpMk id="12" creationId="{2E751C04-BEA6-446B-A678-9C74819EBD4C}"/>
          </ac:grpSpMkLst>
        </pc:grpChg>
        <pc:grpChg chg="add">
          <ac:chgData name="Yvonne Knudsen" userId="6c01d669-0ab6-4512-a2ea-74de9414f03f" providerId="ADAL" clId="{D12EF2D3-D989-40AA-ABCC-854F9FD184E5}" dt="2024-02-20T16:36:37.780" v="119" actId="26606"/>
          <ac:grpSpMkLst>
            <pc:docMk/>
            <pc:sldMk cId="2374740175" sldId="257"/>
            <ac:grpSpMk id="18" creationId="{B63ACBA3-DEFD-4C6D-BBA0-64468FA99C2D}"/>
          </ac:grpSpMkLst>
        </pc:grpChg>
        <pc:picChg chg="add mod">
          <ac:chgData name="Yvonne Knudsen" userId="6c01d669-0ab6-4512-a2ea-74de9414f03f" providerId="ADAL" clId="{D12EF2D3-D989-40AA-ABCC-854F9FD184E5}" dt="2024-02-20T16:52:28.603" v="665" actId="1076"/>
          <ac:picMkLst>
            <pc:docMk/>
            <pc:sldMk cId="2374740175" sldId="257"/>
            <ac:picMk id="4" creationId="{6E755A5D-A629-7769-7604-F4E40EA6721B}"/>
          </ac:picMkLst>
        </pc:picChg>
        <pc:picChg chg="add mod modCrop">
          <ac:chgData name="Yvonne Knudsen" userId="6c01d669-0ab6-4512-a2ea-74de9414f03f" providerId="ADAL" clId="{D12EF2D3-D989-40AA-ABCC-854F9FD184E5}" dt="2024-02-21T16:21:31.113" v="2162" actId="1076"/>
          <ac:picMkLst>
            <pc:docMk/>
            <pc:sldMk cId="2374740175" sldId="257"/>
            <ac:picMk id="6" creationId="{AF6E883F-B022-DC05-EEC5-4FCE48A96EF5}"/>
          </ac:picMkLst>
        </pc:picChg>
        <pc:picChg chg="add mod">
          <ac:chgData name="Yvonne Knudsen" userId="6c01d669-0ab6-4512-a2ea-74de9414f03f" providerId="ADAL" clId="{D12EF2D3-D989-40AA-ABCC-854F9FD184E5}" dt="2024-02-21T16:20:57.308" v="2158" actId="1076"/>
          <ac:picMkLst>
            <pc:docMk/>
            <pc:sldMk cId="2374740175" sldId="257"/>
            <ac:picMk id="3074" creationId="{E1E01898-FDC7-FAF9-7D7F-52A14E813A1D}"/>
          </ac:picMkLst>
        </pc:picChg>
      </pc:sldChg>
      <pc:sldChg chg="delSp add del setBg delDesignElem">
        <pc:chgData name="Yvonne Knudsen" userId="6c01d669-0ab6-4512-a2ea-74de9414f03f" providerId="ADAL" clId="{D12EF2D3-D989-40AA-ABCC-854F9FD184E5}" dt="2024-02-20T16:34:43.091" v="116" actId="47"/>
        <pc:sldMkLst>
          <pc:docMk/>
          <pc:sldMk cId="2544923285" sldId="258"/>
        </pc:sldMkLst>
        <pc:spChg chg="del">
          <ac:chgData name="Yvonne Knudsen" userId="6c01d669-0ab6-4512-a2ea-74de9414f03f" providerId="ADAL" clId="{D12EF2D3-D989-40AA-ABCC-854F9FD184E5}" dt="2024-02-20T16:34:34.897" v="115"/>
          <ac:spMkLst>
            <pc:docMk/>
            <pc:sldMk cId="2544923285" sldId="258"/>
            <ac:spMk id="10" creationId="{C068B83D-36DA-4756-457E-AA0377CA4882}"/>
          </ac:spMkLst>
        </pc:spChg>
        <pc:spChg chg="del">
          <ac:chgData name="Yvonne Knudsen" userId="6c01d669-0ab6-4512-a2ea-74de9414f03f" providerId="ADAL" clId="{D12EF2D3-D989-40AA-ABCC-854F9FD184E5}" dt="2024-02-20T16:34:34.897" v="115"/>
          <ac:spMkLst>
            <pc:docMk/>
            <pc:sldMk cId="2544923285" sldId="258"/>
            <ac:spMk id="12" creationId="{626AFB4D-4227-94CF-FC05-21F4F536D454}"/>
          </ac:spMkLst>
        </pc:spChg>
        <pc:grpChg chg="del">
          <ac:chgData name="Yvonne Knudsen" userId="6c01d669-0ab6-4512-a2ea-74de9414f03f" providerId="ADAL" clId="{D12EF2D3-D989-40AA-ABCC-854F9FD184E5}" dt="2024-02-20T16:34:34.897" v="115"/>
          <ac:grpSpMkLst>
            <pc:docMk/>
            <pc:sldMk cId="2544923285" sldId="258"/>
            <ac:grpSpMk id="14" creationId="{0197382C-690B-EEF7-F9C5-9AF446342EE0}"/>
          </ac:grpSpMkLst>
        </pc:grpChg>
        <pc:grpChg chg="del">
          <ac:chgData name="Yvonne Knudsen" userId="6c01d669-0ab6-4512-a2ea-74de9414f03f" providerId="ADAL" clId="{D12EF2D3-D989-40AA-ABCC-854F9FD184E5}" dt="2024-02-20T16:34:34.897" v="115"/>
          <ac:grpSpMkLst>
            <pc:docMk/>
            <pc:sldMk cId="2544923285" sldId="258"/>
            <ac:grpSpMk id="20" creationId="{18EFA710-666E-CBF9-CA38-B6BB5E835CF3}"/>
          </ac:grpSpMkLst>
        </pc:grpChg>
      </pc:sldChg>
      <pc:sldChg chg="new del">
        <pc:chgData name="Yvonne Knudsen" userId="6c01d669-0ab6-4512-a2ea-74de9414f03f" providerId="ADAL" clId="{D12EF2D3-D989-40AA-ABCC-854F9FD184E5}" dt="2024-02-20T16:48:18.141" v="417" actId="47"/>
        <pc:sldMkLst>
          <pc:docMk/>
          <pc:sldMk cId="3302082812" sldId="258"/>
        </pc:sldMkLst>
      </pc:sldChg>
      <pc:sldChg chg="add del">
        <pc:chgData name="Yvonne Knudsen" userId="6c01d669-0ab6-4512-a2ea-74de9414f03f" providerId="ADAL" clId="{D12EF2D3-D989-40AA-ABCC-854F9FD184E5}" dt="2024-02-20T16:48:19.346" v="418" actId="47"/>
        <pc:sldMkLst>
          <pc:docMk/>
          <pc:sldMk cId="156569312" sldId="259"/>
        </pc:sldMkLst>
      </pc:sldChg>
      <pc:sldChg chg="addSp modSp add mod">
        <pc:chgData name="Yvonne Knudsen" userId="6c01d669-0ab6-4512-a2ea-74de9414f03f" providerId="ADAL" clId="{D12EF2D3-D989-40AA-ABCC-854F9FD184E5}" dt="2024-02-20T16:57:00.723" v="683"/>
        <pc:sldMkLst>
          <pc:docMk/>
          <pc:sldMk cId="3576294311" sldId="260"/>
        </pc:sldMkLst>
        <pc:spChg chg="mod">
          <ac:chgData name="Yvonne Knudsen" userId="6c01d669-0ab6-4512-a2ea-74de9414f03f" providerId="ADAL" clId="{D12EF2D3-D989-40AA-ABCC-854F9FD184E5}" dt="2024-02-20T16:49:18.759" v="440" actId="20577"/>
          <ac:spMkLst>
            <pc:docMk/>
            <pc:sldMk cId="3576294311" sldId="260"/>
            <ac:spMk id="2" creationId="{B4D96306-D26D-8769-77EE-47E06D19D725}"/>
          </ac:spMkLst>
        </pc:spChg>
        <pc:spChg chg="mod">
          <ac:chgData name="Yvonne Knudsen" userId="6c01d669-0ab6-4512-a2ea-74de9414f03f" providerId="ADAL" clId="{D12EF2D3-D989-40AA-ABCC-854F9FD184E5}" dt="2024-02-20T16:51:20.578" v="660" actId="1076"/>
          <ac:spMkLst>
            <pc:docMk/>
            <pc:sldMk cId="3576294311" sldId="260"/>
            <ac:spMk id="3" creationId="{8FA39AC4-7FD9-B5ED-425F-777025B83EE8}"/>
          </ac:spMkLst>
        </pc:spChg>
        <pc:spChg chg="add mod">
          <ac:chgData name="Yvonne Knudsen" userId="6c01d669-0ab6-4512-a2ea-74de9414f03f" providerId="ADAL" clId="{D12EF2D3-D989-40AA-ABCC-854F9FD184E5}" dt="2024-02-20T16:57:00.723" v="683"/>
          <ac:spMkLst>
            <pc:docMk/>
            <pc:sldMk cId="3576294311" sldId="260"/>
            <ac:spMk id="5" creationId="{746EB08D-5725-60E1-B943-D16015C225F1}"/>
          </ac:spMkLst>
        </pc:spChg>
        <pc:picChg chg="add mod">
          <ac:chgData name="Yvonne Knudsen" userId="6c01d669-0ab6-4512-a2ea-74de9414f03f" providerId="ADAL" clId="{D12EF2D3-D989-40AA-ABCC-854F9FD184E5}" dt="2024-02-20T16:52:44.551" v="667" actId="1076"/>
          <ac:picMkLst>
            <pc:docMk/>
            <pc:sldMk cId="3576294311" sldId="260"/>
            <ac:picMk id="4" creationId="{EFE58F50-1FE3-6425-8647-D61F1076DAD0}"/>
          </ac:picMkLst>
        </pc:picChg>
      </pc:sldChg>
      <pc:sldChg chg="add del">
        <pc:chgData name="Yvonne Knudsen" userId="6c01d669-0ab6-4512-a2ea-74de9414f03f" providerId="ADAL" clId="{D12EF2D3-D989-40AA-ABCC-854F9FD184E5}" dt="2024-02-20T16:53:04.213" v="668" actId="47"/>
        <pc:sldMkLst>
          <pc:docMk/>
          <pc:sldMk cId="1447898084" sldId="261"/>
        </pc:sldMkLst>
      </pc:sldChg>
      <pc:sldChg chg="addSp delSp modSp add mod ord">
        <pc:chgData name="Yvonne Knudsen" userId="6c01d669-0ab6-4512-a2ea-74de9414f03f" providerId="ADAL" clId="{D12EF2D3-D989-40AA-ABCC-854F9FD184E5}" dt="2024-02-21T16:17:50.706" v="2059"/>
        <pc:sldMkLst>
          <pc:docMk/>
          <pc:sldMk cId="3180318467" sldId="261"/>
        </pc:sldMkLst>
        <pc:spChg chg="mod">
          <ac:chgData name="Yvonne Knudsen" userId="6c01d669-0ab6-4512-a2ea-74de9414f03f" providerId="ADAL" clId="{D12EF2D3-D989-40AA-ABCC-854F9FD184E5}" dt="2024-02-20T16:57:42.269" v="699" actId="20577"/>
          <ac:spMkLst>
            <pc:docMk/>
            <pc:sldMk cId="3180318467" sldId="261"/>
            <ac:spMk id="2" creationId="{BF0E403B-2159-C5EA-6CBE-4055A08CD133}"/>
          </ac:spMkLst>
        </pc:spChg>
        <pc:spChg chg="add del mod">
          <ac:chgData name="Yvonne Knudsen" userId="6c01d669-0ab6-4512-a2ea-74de9414f03f" providerId="ADAL" clId="{D12EF2D3-D989-40AA-ABCC-854F9FD184E5}" dt="2024-02-20T16:55:08.784" v="678"/>
          <ac:spMkLst>
            <pc:docMk/>
            <pc:sldMk cId="3180318467" sldId="261"/>
            <ac:spMk id="3" creationId="{E094E099-548C-D540-D74C-5F82D4A35DE2}"/>
          </ac:spMkLst>
        </pc:spChg>
        <pc:spChg chg="add del mod">
          <ac:chgData name="Yvonne Knudsen" userId="6c01d669-0ab6-4512-a2ea-74de9414f03f" providerId="ADAL" clId="{D12EF2D3-D989-40AA-ABCC-854F9FD184E5}" dt="2024-02-20T16:55:05.155" v="676" actId="478"/>
          <ac:spMkLst>
            <pc:docMk/>
            <pc:sldMk cId="3180318467" sldId="261"/>
            <ac:spMk id="7" creationId="{926F74EB-9351-4471-8A22-4227B4A4FD70}"/>
          </ac:spMkLst>
        </pc:spChg>
        <pc:spChg chg="add mod">
          <ac:chgData name="Yvonne Knudsen" userId="6c01d669-0ab6-4512-a2ea-74de9414f03f" providerId="ADAL" clId="{D12EF2D3-D989-40AA-ABCC-854F9FD184E5}" dt="2024-02-20T16:56:36.046" v="682" actId="1076"/>
          <ac:spMkLst>
            <pc:docMk/>
            <pc:sldMk cId="3180318467" sldId="261"/>
            <ac:spMk id="17" creationId="{762A5ED9-7E7A-3EB1-8559-6DDD17C66A6F}"/>
          </ac:spMkLst>
        </pc:spChg>
        <pc:picChg chg="add del mod">
          <ac:chgData name="Yvonne Knudsen" userId="6c01d669-0ab6-4512-a2ea-74de9414f03f" providerId="ADAL" clId="{D12EF2D3-D989-40AA-ABCC-854F9FD184E5}" dt="2024-02-20T16:55:05.700" v="677"/>
          <ac:picMkLst>
            <pc:docMk/>
            <pc:sldMk cId="3180318467" sldId="261"/>
            <ac:picMk id="5" creationId="{A391D25A-D5F5-9B40-BFFE-D094BC86DA4A}"/>
          </ac:picMkLst>
        </pc:picChg>
        <pc:picChg chg="add mod">
          <ac:chgData name="Yvonne Knudsen" userId="6c01d669-0ab6-4512-a2ea-74de9414f03f" providerId="ADAL" clId="{D12EF2D3-D989-40AA-ABCC-854F9FD184E5}" dt="2024-02-20T16:55:08.784" v="678"/>
          <ac:picMkLst>
            <pc:docMk/>
            <pc:sldMk cId="3180318467" sldId="261"/>
            <ac:picMk id="9" creationId="{C03F5DF2-1209-558D-7D20-8138332A98E0}"/>
          </ac:picMkLst>
        </pc:picChg>
      </pc:sldChg>
      <pc:sldChg chg="addSp delSp modSp add mod ord">
        <pc:chgData name="Yvonne Knudsen" userId="6c01d669-0ab6-4512-a2ea-74de9414f03f" providerId="ADAL" clId="{D12EF2D3-D989-40AA-ABCC-854F9FD184E5}" dt="2024-02-23T11:41:03.408" v="3343" actId="20577"/>
        <pc:sldMkLst>
          <pc:docMk/>
          <pc:sldMk cId="1825916580" sldId="262"/>
        </pc:sldMkLst>
        <pc:spChg chg="mod">
          <ac:chgData name="Yvonne Knudsen" userId="6c01d669-0ab6-4512-a2ea-74de9414f03f" providerId="ADAL" clId="{D12EF2D3-D989-40AA-ABCC-854F9FD184E5}" dt="2024-02-23T11:41:03.408" v="3343" actId="20577"/>
          <ac:spMkLst>
            <pc:docMk/>
            <pc:sldMk cId="1825916580" sldId="262"/>
            <ac:spMk id="2" creationId="{3C887689-24CF-AADE-8E7C-E3CEA4E4A5D8}"/>
          </ac:spMkLst>
        </pc:spChg>
        <pc:spChg chg="del mod">
          <ac:chgData name="Yvonne Knudsen" userId="6c01d669-0ab6-4512-a2ea-74de9414f03f" providerId="ADAL" clId="{D12EF2D3-D989-40AA-ABCC-854F9FD184E5}" dt="2024-02-20T17:02:40.210" v="728" actId="478"/>
          <ac:spMkLst>
            <pc:docMk/>
            <pc:sldMk cId="1825916580" sldId="262"/>
            <ac:spMk id="3" creationId="{54042B33-28C6-69AF-92D3-223BC4E3D430}"/>
          </ac:spMkLst>
        </pc:spChg>
        <pc:spChg chg="add del mod">
          <ac:chgData name="Yvonne Knudsen" userId="6c01d669-0ab6-4512-a2ea-74de9414f03f" providerId="ADAL" clId="{D12EF2D3-D989-40AA-ABCC-854F9FD184E5}" dt="2024-02-20T17:02:46.015" v="729" actId="478"/>
          <ac:spMkLst>
            <pc:docMk/>
            <pc:sldMk cId="1825916580" sldId="262"/>
            <ac:spMk id="9" creationId="{3D6CE671-3860-84B5-0BF2-1E32C168F015}"/>
          </ac:spMkLst>
        </pc:spChg>
        <pc:picChg chg="add mod">
          <ac:chgData name="Yvonne Knudsen" userId="6c01d669-0ab6-4512-a2ea-74de9414f03f" providerId="ADAL" clId="{D12EF2D3-D989-40AA-ABCC-854F9FD184E5}" dt="2024-02-20T17:03:20.938" v="736" actId="1076"/>
          <ac:picMkLst>
            <pc:docMk/>
            <pc:sldMk cId="1825916580" sldId="262"/>
            <ac:picMk id="6" creationId="{2BE70636-A190-5704-AA02-DD6552D28D59}"/>
          </ac:picMkLst>
        </pc:picChg>
      </pc:sldChg>
      <pc:sldChg chg="addSp delSp modSp add mod ord addAnim delAnim">
        <pc:chgData name="Yvonne Knudsen" userId="6c01d669-0ab6-4512-a2ea-74de9414f03f" providerId="ADAL" clId="{D12EF2D3-D989-40AA-ABCC-854F9FD184E5}" dt="2024-02-21T17:09:40.940" v="2731" actId="20577"/>
        <pc:sldMkLst>
          <pc:docMk/>
          <pc:sldMk cId="2348059070" sldId="263"/>
        </pc:sldMkLst>
        <pc:spChg chg="mod">
          <ac:chgData name="Yvonne Knudsen" userId="6c01d669-0ab6-4512-a2ea-74de9414f03f" providerId="ADAL" clId="{D12EF2D3-D989-40AA-ABCC-854F9FD184E5}" dt="2024-02-20T17:06:09.117" v="760" actId="26606"/>
          <ac:spMkLst>
            <pc:docMk/>
            <pc:sldMk cId="2348059070" sldId="263"/>
            <ac:spMk id="2" creationId="{5F547002-3461-B695-BDC6-462330C87FA7}"/>
          </ac:spMkLst>
        </pc:spChg>
        <pc:spChg chg="del">
          <ac:chgData name="Yvonne Knudsen" userId="6c01d669-0ab6-4512-a2ea-74de9414f03f" providerId="ADAL" clId="{D12EF2D3-D989-40AA-ABCC-854F9FD184E5}" dt="2024-02-20T17:04:29.712" v="751" actId="478"/>
          <ac:spMkLst>
            <pc:docMk/>
            <pc:sldMk cId="2348059070" sldId="263"/>
            <ac:spMk id="3" creationId="{49C43C33-C061-A5AF-1336-AC571A688BCF}"/>
          </ac:spMkLst>
        </pc:spChg>
        <pc:spChg chg="mod">
          <ac:chgData name="Yvonne Knudsen" userId="6c01d669-0ab6-4512-a2ea-74de9414f03f" providerId="ADAL" clId="{D12EF2D3-D989-40AA-ABCC-854F9FD184E5}" dt="2024-02-20T17:06:09.117" v="760" actId="26606"/>
          <ac:spMkLst>
            <pc:docMk/>
            <pc:sldMk cId="2348059070" sldId="263"/>
            <ac:spMk id="5" creationId="{F44C2347-3BC0-AC72-D2F6-CE450C0607C2}"/>
          </ac:spMkLst>
        </pc:spChg>
        <pc:spChg chg="add del mod">
          <ac:chgData name="Yvonne Knudsen" userId="6c01d669-0ab6-4512-a2ea-74de9414f03f" providerId="ADAL" clId="{D12EF2D3-D989-40AA-ABCC-854F9FD184E5}" dt="2024-02-20T17:05:13.930" v="753"/>
          <ac:spMkLst>
            <pc:docMk/>
            <pc:sldMk cId="2348059070" sldId="263"/>
            <ac:spMk id="7" creationId="{C6C146EE-9D0E-8D9D-31F7-A71537BB5639}"/>
          </ac:spMkLst>
        </pc:spChg>
        <pc:spChg chg="add del">
          <ac:chgData name="Yvonne Knudsen" userId="6c01d669-0ab6-4512-a2ea-74de9414f03f" providerId="ADAL" clId="{D12EF2D3-D989-40AA-ABCC-854F9FD184E5}" dt="2024-02-20T17:06:09.117" v="760" actId="26606"/>
          <ac:spMkLst>
            <pc:docMk/>
            <pc:sldMk cId="2348059070" sldId="263"/>
            <ac:spMk id="8" creationId="{C6D8AE5D-A3C6-77B5-B341-44E109DA0049}"/>
          </ac:spMkLst>
        </pc:spChg>
        <pc:spChg chg="add del">
          <ac:chgData name="Yvonne Knudsen" userId="6c01d669-0ab6-4512-a2ea-74de9414f03f" providerId="ADAL" clId="{D12EF2D3-D989-40AA-ABCC-854F9FD184E5}" dt="2024-02-20T17:06:09.117" v="760" actId="26606"/>
          <ac:spMkLst>
            <pc:docMk/>
            <pc:sldMk cId="2348059070" sldId="263"/>
            <ac:spMk id="10" creationId="{D249C9B3-C13F-E740-F113-1283C8E0E5EE}"/>
          </ac:spMkLst>
        </pc:spChg>
        <pc:spChg chg="add mod">
          <ac:chgData name="Yvonne Knudsen" userId="6c01d669-0ab6-4512-a2ea-74de9414f03f" providerId="ADAL" clId="{D12EF2D3-D989-40AA-ABCC-854F9FD184E5}" dt="2024-02-21T17:09:40.940" v="2731" actId="20577"/>
          <ac:spMkLst>
            <pc:docMk/>
            <pc:sldMk cId="2348059070" sldId="263"/>
            <ac:spMk id="17" creationId="{BDAA0FA5-2C68-217F-9B2D-10CE88C1E03C}"/>
          </ac:spMkLst>
        </pc:spChg>
        <pc:spChg chg="add del">
          <ac:chgData name="Yvonne Knudsen" userId="6c01d669-0ab6-4512-a2ea-74de9414f03f" providerId="ADAL" clId="{D12EF2D3-D989-40AA-ABCC-854F9FD184E5}" dt="2024-02-20T17:05:59.693" v="758" actId="26606"/>
          <ac:spMkLst>
            <pc:docMk/>
            <pc:sldMk cId="2348059070" sldId="263"/>
            <ac:spMk id="27" creationId="{99F1FFA9-D672-408C-9220-ADEEC6ABDD09}"/>
          </ac:spMkLst>
        </pc:spChg>
        <pc:spChg chg="add del">
          <ac:chgData name="Yvonne Knudsen" userId="6c01d669-0ab6-4512-a2ea-74de9414f03f" providerId="ADAL" clId="{D12EF2D3-D989-40AA-ABCC-854F9FD184E5}" dt="2024-02-20T17:06:09.117" v="760" actId="26606"/>
          <ac:spMkLst>
            <pc:docMk/>
            <pc:sldMk cId="2348059070" sldId="263"/>
            <ac:spMk id="29" creationId="{95C8260E-968F-44E8-A823-ABB431311926}"/>
          </ac:spMkLst>
        </pc:spChg>
        <pc:spChg chg="add del">
          <ac:chgData name="Yvonne Knudsen" userId="6c01d669-0ab6-4512-a2ea-74de9414f03f" providerId="ADAL" clId="{D12EF2D3-D989-40AA-ABCC-854F9FD184E5}" dt="2024-02-20T17:06:09.117" v="760" actId="26606"/>
          <ac:spMkLst>
            <pc:docMk/>
            <pc:sldMk cId="2348059070" sldId="263"/>
            <ac:spMk id="30" creationId="{1022CA72-2A63-428F-B586-37BA5AB6D265}"/>
          </ac:spMkLst>
        </pc:spChg>
        <pc:spChg chg="add del">
          <ac:chgData name="Yvonne Knudsen" userId="6c01d669-0ab6-4512-a2ea-74de9414f03f" providerId="ADAL" clId="{D12EF2D3-D989-40AA-ABCC-854F9FD184E5}" dt="2024-02-20T17:06:09.117" v="760" actId="26606"/>
          <ac:spMkLst>
            <pc:docMk/>
            <pc:sldMk cId="2348059070" sldId="263"/>
            <ac:spMk id="31" creationId="{2C1BBA94-3F40-40AA-8BB9-E69E25E537C1}"/>
          </ac:spMkLst>
        </pc:spChg>
        <pc:spChg chg="add del">
          <ac:chgData name="Yvonne Knudsen" userId="6c01d669-0ab6-4512-a2ea-74de9414f03f" providerId="ADAL" clId="{D12EF2D3-D989-40AA-ABCC-854F9FD184E5}" dt="2024-02-20T17:06:09.117" v="760" actId="26606"/>
          <ac:spMkLst>
            <pc:docMk/>
            <pc:sldMk cId="2348059070" sldId="263"/>
            <ac:spMk id="33" creationId="{FE43805F-24A6-46A4-B19B-54F28347355C}"/>
          </ac:spMkLst>
        </pc:spChg>
        <pc:grpChg chg="add del">
          <ac:chgData name="Yvonne Knudsen" userId="6c01d669-0ab6-4512-a2ea-74de9414f03f" providerId="ADAL" clId="{D12EF2D3-D989-40AA-ABCC-854F9FD184E5}" dt="2024-02-20T17:06:09.117" v="760" actId="26606"/>
          <ac:grpSpMkLst>
            <pc:docMk/>
            <pc:sldMk cId="2348059070" sldId="263"/>
            <ac:grpSpMk id="12" creationId="{75530D63-C944-6C17-C975-960A32545DA0}"/>
          </ac:grpSpMkLst>
        </pc:grpChg>
        <pc:grpChg chg="add del">
          <ac:chgData name="Yvonne Knudsen" userId="6c01d669-0ab6-4512-a2ea-74de9414f03f" providerId="ADAL" clId="{D12EF2D3-D989-40AA-ABCC-854F9FD184E5}" dt="2024-02-20T17:06:09.117" v="760" actId="26606"/>
          <ac:grpSpMkLst>
            <pc:docMk/>
            <pc:sldMk cId="2348059070" sldId="263"/>
            <ac:grpSpMk id="18" creationId="{E809FF63-8F33-72A2-C6AE-0818BE5C12F7}"/>
          </ac:grpSpMkLst>
        </pc:grpChg>
        <pc:picChg chg="mod ord">
          <ac:chgData name="Yvonne Knudsen" userId="6c01d669-0ab6-4512-a2ea-74de9414f03f" providerId="ADAL" clId="{D12EF2D3-D989-40AA-ABCC-854F9FD184E5}" dt="2024-02-20T17:06:09.117" v="760" actId="26606"/>
          <ac:picMkLst>
            <pc:docMk/>
            <pc:sldMk cId="2348059070" sldId="263"/>
            <ac:picMk id="4" creationId="{5EF1A37B-657B-76E4-717F-912CE95B4E20}"/>
          </ac:picMkLst>
        </pc:picChg>
        <pc:picChg chg="add mod ord">
          <ac:chgData name="Yvonne Knudsen" userId="6c01d669-0ab6-4512-a2ea-74de9414f03f" providerId="ADAL" clId="{D12EF2D3-D989-40AA-ABCC-854F9FD184E5}" dt="2024-02-20T17:19:34.995" v="827" actId="1076"/>
          <ac:picMkLst>
            <pc:docMk/>
            <pc:sldMk cId="2348059070" sldId="263"/>
            <ac:picMk id="9" creationId="{2DCD4B49-ABB2-E32E-F33E-2C19271BC7E3}"/>
          </ac:picMkLst>
        </pc:picChg>
        <pc:picChg chg="add mod">
          <ac:chgData name="Yvonne Knudsen" userId="6c01d669-0ab6-4512-a2ea-74de9414f03f" providerId="ADAL" clId="{D12EF2D3-D989-40AA-ABCC-854F9FD184E5}" dt="2024-02-20T17:19:29.751" v="826" actId="1076"/>
          <ac:picMkLst>
            <pc:docMk/>
            <pc:sldMk cId="2348059070" sldId="263"/>
            <ac:picMk id="1026" creationId="{BD3B9A83-4023-2F49-9AB9-EC32E37ECD9A}"/>
          </ac:picMkLst>
        </pc:picChg>
        <pc:picChg chg="add mod">
          <ac:chgData name="Yvonne Knudsen" userId="6c01d669-0ab6-4512-a2ea-74de9414f03f" providerId="ADAL" clId="{D12EF2D3-D989-40AA-ABCC-854F9FD184E5}" dt="2024-02-20T17:19:19.143" v="825" actId="1076"/>
          <ac:picMkLst>
            <pc:docMk/>
            <pc:sldMk cId="2348059070" sldId="263"/>
            <ac:picMk id="1028" creationId="{3D264DDE-9BBE-80D2-1583-87CE0EE1A057}"/>
          </ac:picMkLst>
        </pc:picChg>
        <pc:picChg chg="add mod">
          <ac:chgData name="Yvonne Knudsen" userId="6c01d669-0ab6-4512-a2ea-74de9414f03f" providerId="ADAL" clId="{D12EF2D3-D989-40AA-ABCC-854F9FD184E5}" dt="2024-02-20T17:19:14.149" v="824" actId="1076"/>
          <ac:picMkLst>
            <pc:docMk/>
            <pc:sldMk cId="2348059070" sldId="263"/>
            <ac:picMk id="1030" creationId="{CB82489C-0B3B-BFF6-590A-B7AB3816EEFB}"/>
          </ac:picMkLst>
        </pc:picChg>
        <pc:picChg chg="add mod">
          <ac:chgData name="Yvonne Knudsen" userId="6c01d669-0ab6-4512-a2ea-74de9414f03f" providerId="ADAL" clId="{D12EF2D3-D989-40AA-ABCC-854F9FD184E5}" dt="2024-02-20T17:18:41.053" v="820" actId="1076"/>
          <ac:picMkLst>
            <pc:docMk/>
            <pc:sldMk cId="2348059070" sldId="263"/>
            <ac:picMk id="1032" creationId="{76DBCE1C-385B-9A16-FEDD-0A7F98FF3B8C}"/>
          </ac:picMkLst>
        </pc:picChg>
        <pc:picChg chg="add mod">
          <ac:chgData name="Yvonne Knudsen" userId="6c01d669-0ab6-4512-a2ea-74de9414f03f" providerId="ADAL" clId="{D12EF2D3-D989-40AA-ABCC-854F9FD184E5}" dt="2024-02-20T17:18:28.223" v="819" actId="1076"/>
          <ac:picMkLst>
            <pc:docMk/>
            <pc:sldMk cId="2348059070" sldId="263"/>
            <ac:picMk id="1034" creationId="{1D7D75A6-A1B9-4371-8674-40277945BE12}"/>
          </ac:picMkLst>
        </pc:picChg>
        <pc:picChg chg="add mod">
          <ac:chgData name="Yvonne Knudsen" userId="6c01d669-0ab6-4512-a2ea-74de9414f03f" providerId="ADAL" clId="{D12EF2D3-D989-40AA-ABCC-854F9FD184E5}" dt="2024-02-20T17:18:48.253" v="821" actId="1076"/>
          <ac:picMkLst>
            <pc:docMk/>
            <pc:sldMk cId="2348059070" sldId="263"/>
            <ac:picMk id="1036" creationId="{EF773746-BECF-648B-EAE3-4F43E34D5E6D}"/>
          </ac:picMkLst>
        </pc:picChg>
        <pc:picChg chg="add mod">
          <ac:chgData name="Yvonne Knudsen" userId="6c01d669-0ab6-4512-a2ea-74de9414f03f" providerId="ADAL" clId="{D12EF2D3-D989-40AA-ABCC-854F9FD184E5}" dt="2024-02-20T17:17:56.601" v="815" actId="1076"/>
          <ac:picMkLst>
            <pc:docMk/>
            <pc:sldMk cId="2348059070" sldId="263"/>
            <ac:picMk id="1038" creationId="{3820B568-842C-64C1-4339-A1FB3B56F09F}"/>
          </ac:picMkLst>
        </pc:picChg>
        <pc:picChg chg="add mod">
          <ac:chgData name="Yvonne Knudsen" userId="6c01d669-0ab6-4512-a2ea-74de9414f03f" providerId="ADAL" clId="{D12EF2D3-D989-40AA-ABCC-854F9FD184E5}" dt="2024-02-20T17:17:51.049" v="814" actId="1076"/>
          <ac:picMkLst>
            <pc:docMk/>
            <pc:sldMk cId="2348059070" sldId="263"/>
            <ac:picMk id="1040" creationId="{AE51AE4F-AE03-4BFD-221B-89BAD626F577}"/>
          </ac:picMkLst>
        </pc:picChg>
        <pc:picChg chg="add mod">
          <ac:chgData name="Yvonne Knudsen" userId="6c01d669-0ab6-4512-a2ea-74de9414f03f" providerId="ADAL" clId="{D12EF2D3-D989-40AA-ABCC-854F9FD184E5}" dt="2024-02-20T17:17:48.863" v="813" actId="1076"/>
          <ac:picMkLst>
            <pc:docMk/>
            <pc:sldMk cId="2348059070" sldId="263"/>
            <ac:picMk id="1042" creationId="{08A7D649-8AF2-20BF-AF36-47BBE5EDA3D6}"/>
          </ac:picMkLst>
        </pc:picChg>
      </pc:sldChg>
      <pc:sldChg chg="addSp delSp modSp add mod ord">
        <pc:chgData name="Yvonne Knudsen" userId="6c01d669-0ab6-4512-a2ea-74de9414f03f" providerId="ADAL" clId="{D12EF2D3-D989-40AA-ABCC-854F9FD184E5}" dt="2024-02-21T15:45:46.854" v="1693" actId="14100"/>
        <pc:sldMkLst>
          <pc:docMk/>
          <pc:sldMk cId="316881264" sldId="264"/>
        </pc:sldMkLst>
        <pc:spChg chg="mod">
          <ac:chgData name="Yvonne Knudsen" userId="6c01d669-0ab6-4512-a2ea-74de9414f03f" providerId="ADAL" clId="{D12EF2D3-D989-40AA-ABCC-854F9FD184E5}" dt="2024-02-21T14:21:58.530" v="844" actId="20577"/>
          <ac:spMkLst>
            <pc:docMk/>
            <pc:sldMk cId="316881264" sldId="264"/>
            <ac:spMk id="2" creationId="{3C31B872-63B1-B11B-9C20-85E72189D118}"/>
          </ac:spMkLst>
        </pc:spChg>
        <pc:spChg chg="mod">
          <ac:chgData name="Yvonne Knudsen" userId="6c01d669-0ab6-4512-a2ea-74de9414f03f" providerId="ADAL" clId="{D12EF2D3-D989-40AA-ABCC-854F9FD184E5}" dt="2024-02-21T15:45:46.854" v="1693" actId="14100"/>
          <ac:spMkLst>
            <pc:docMk/>
            <pc:sldMk cId="316881264" sldId="264"/>
            <ac:spMk id="3" creationId="{A6A3CD26-B88A-0F09-A8BE-E834353BCC87}"/>
          </ac:spMkLst>
        </pc:spChg>
        <pc:picChg chg="add del mod">
          <ac:chgData name="Yvonne Knudsen" userId="6c01d669-0ab6-4512-a2ea-74de9414f03f" providerId="ADAL" clId="{D12EF2D3-D989-40AA-ABCC-854F9FD184E5}" dt="2024-02-21T14:47:33.374" v="1263" actId="478"/>
          <ac:picMkLst>
            <pc:docMk/>
            <pc:sldMk cId="316881264" sldId="264"/>
            <ac:picMk id="7" creationId="{B283D06A-5E92-9573-CCEE-720E4E604FC9}"/>
          </ac:picMkLst>
        </pc:picChg>
      </pc:sldChg>
      <pc:sldChg chg="addSp delSp modSp add mod ord">
        <pc:chgData name="Yvonne Knudsen" userId="6c01d669-0ab6-4512-a2ea-74de9414f03f" providerId="ADAL" clId="{D12EF2D3-D989-40AA-ABCC-854F9FD184E5}" dt="2024-02-21T16:43:39.267" v="2587"/>
        <pc:sldMkLst>
          <pc:docMk/>
          <pc:sldMk cId="1271559109" sldId="265"/>
        </pc:sldMkLst>
        <pc:spChg chg="mod">
          <ac:chgData name="Yvonne Knudsen" userId="6c01d669-0ab6-4512-a2ea-74de9414f03f" providerId="ADAL" clId="{D12EF2D3-D989-40AA-ABCC-854F9FD184E5}" dt="2024-02-21T15:38:06.525" v="1514" actId="20577"/>
          <ac:spMkLst>
            <pc:docMk/>
            <pc:sldMk cId="1271559109" sldId="265"/>
            <ac:spMk id="2" creationId="{67D95951-AB50-FC98-DBF5-F1B381D4BBE2}"/>
          </ac:spMkLst>
        </pc:spChg>
        <pc:spChg chg="del mod">
          <ac:chgData name="Yvonne Knudsen" userId="6c01d669-0ab6-4512-a2ea-74de9414f03f" providerId="ADAL" clId="{D12EF2D3-D989-40AA-ABCC-854F9FD184E5}" dt="2024-02-21T14:43:25.631" v="1254"/>
          <ac:spMkLst>
            <pc:docMk/>
            <pc:sldMk cId="1271559109" sldId="265"/>
            <ac:spMk id="3" creationId="{392394CF-CE50-FDC7-21FB-A9F00C5D1F32}"/>
          </ac:spMkLst>
        </pc:spChg>
        <pc:spChg chg="add del mod">
          <ac:chgData name="Yvonne Knudsen" userId="6c01d669-0ab6-4512-a2ea-74de9414f03f" providerId="ADAL" clId="{D12EF2D3-D989-40AA-ABCC-854F9FD184E5}" dt="2024-02-21T15:39:50.159" v="1516"/>
          <ac:spMkLst>
            <pc:docMk/>
            <pc:sldMk cId="1271559109" sldId="265"/>
            <ac:spMk id="9" creationId="{423FF23D-9D14-4DF4-CB66-2858FE3B2835}"/>
          </ac:spMkLst>
        </pc:spChg>
        <pc:picChg chg="add del mod">
          <ac:chgData name="Yvonne Knudsen" userId="6c01d669-0ab6-4512-a2ea-74de9414f03f" providerId="ADAL" clId="{D12EF2D3-D989-40AA-ABCC-854F9FD184E5}" dt="2024-02-21T15:39:42.617" v="1515" actId="478"/>
          <ac:picMkLst>
            <pc:docMk/>
            <pc:sldMk cId="1271559109" sldId="265"/>
            <ac:picMk id="6" creationId="{318F8224-D4B5-3181-9BAE-9F4965950978}"/>
          </ac:picMkLst>
        </pc:picChg>
        <pc:picChg chg="add mod">
          <ac:chgData name="Yvonne Knudsen" userId="6c01d669-0ab6-4512-a2ea-74de9414f03f" providerId="ADAL" clId="{D12EF2D3-D989-40AA-ABCC-854F9FD184E5}" dt="2024-02-21T15:39:57.234" v="1520" actId="1076"/>
          <ac:picMkLst>
            <pc:docMk/>
            <pc:sldMk cId="1271559109" sldId="265"/>
            <ac:picMk id="17" creationId="{B68E637A-73E2-831E-D265-EC5907C92CB8}"/>
          </ac:picMkLst>
        </pc:picChg>
        <pc:picChg chg="add mod">
          <ac:chgData name="Yvonne Knudsen" userId="6c01d669-0ab6-4512-a2ea-74de9414f03f" providerId="ADAL" clId="{D12EF2D3-D989-40AA-ABCC-854F9FD184E5}" dt="2024-02-21T15:40:43.331" v="1531" actId="1076"/>
          <ac:picMkLst>
            <pc:docMk/>
            <pc:sldMk cId="1271559109" sldId="265"/>
            <ac:picMk id="24" creationId="{BB593A73-8C60-583B-D65C-CFE45AF6775C}"/>
          </ac:picMkLst>
        </pc:picChg>
        <pc:picChg chg="add mod">
          <ac:chgData name="Yvonne Knudsen" userId="6c01d669-0ab6-4512-a2ea-74de9414f03f" providerId="ADAL" clId="{D12EF2D3-D989-40AA-ABCC-854F9FD184E5}" dt="2024-02-21T15:41:16.356" v="1534" actId="1076"/>
          <ac:picMkLst>
            <pc:docMk/>
            <pc:sldMk cId="1271559109" sldId="265"/>
            <ac:picMk id="26" creationId="{F601B4A6-6B4D-D1D0-C42D-D10A3727823B}"/>
          </ac:picMkLst>
        </pc:picChg>
      </pc:sldChg>
      <pc:sldChg chg="addSp delSp modSp add mod">
        <pc:chgData name="Yvonne Knudsen" userId="6c01d669-0ab6-4512-a2ea-74de9414f03f" providerId="ADAL" clId="{D12EF2D3-D989-40AA-ABCC-854F9FD184E5}" dt="2024-02-21T17:26:02.030" v="2771" actId="1076"/>
        <pc:sldMkLst>
          <pc:docMk/>
          <pc:sldMk cId="4116743563" sldId="266"/>
        </pc:sldMkLst>
        <pc:spChg chg="mod">
          <ac:chgData name="Yvonne Knudsen" userId="6c01d669-0ab6-4512-a2ea-74de9414f03f" providerId="ADAL" clId="{D12EF2D3-D989-40AA-ABCC-854F9FD184E5}" dt="2024-02-21T17:23:43.596" v="2763" actId="20577"/>
          <ac:spMkLst>
            <pc:docMk/>
            <pc:sldMk cId="4116743563" sldId="266"/>
            <ac:spMk id="2" creationId="{DB655CD2-52AF-D269-EDF3-4C36B0C27D7E}"/>
          </ac:spMkLst>
        </pc:spChg>
        <pc:spChg chg="del mod">
          <ac:chgData name="Yvonne Knudsen" userId="6c01d669-0ab6-4512-a2ea-74de9414f03f" providerId="ADAL" clId="{D12EF2D3-D989-40AA-ABCC-854F9FD184E5}" dt="2024-02-21T14:49:39.649" v="1283"/>
          <ac:spMkLst>
            <pc:docMk/>
            <pc:sldMk cId="4116743563" sldId="266"/>
            <ac:spMk id="3" creationId="{3E1D9316-856A-1B6B-D258-5C4ACF23FE5B}"/>
          </ac:spMkLst>
        </pc:spChg>
        <pc:picChg chg="del">
          <ac:chgData name="Yvonne Knudsen" userId="6c01d669-0ab6-4512-a2ea-74de9414f03f" providerId="ADAL" clId="{D12EF2D3-D989-40AA-ABCC-854F9FD184E5}" dt="2024-02-21T14:47:51.816" v="1281" actId="478"/>
          <ac:picMkLst>
            <pc:docMk/>
            <pc:sldMk cId="4116743563" sldId="266"/>
            <ac:picMk id="7" creationId="{6701E550-B736-3EB4-469C-187CB96130BA}"/>
          </ac:picMkLst>
        </pc:picChg>
        <pc:picChg chg="add mod">
          <ac:chgData name="Yvonne Knudsen" userId="6c01d669-0ab6-4512-a2ea-74de9414f03f" providerId="ADAL" clId="{D12EF2D3-D989-40AA-ABCC-854F9FD184E5}" dt="2024-02-21T17:25:58.173" v="2770" actId="1076"/>
          <ac:picMkLst>
            <pc:docMk/>
            <pc:sldMk cId="4116743563" sldId="266"/>
            <ac:picMk id="9" creationId="{22400357-767A-4069-89F3-BFCFA1DD0653}"/>
          </ac:picMkLst>
        </pc:picChg>
        <pc:picChg chg="add mod">
          <ac:chgData name="Yvonne Knudsen" userId="6c01d669-0ab6-4512-a2ea-74de9414f03f" providerId="ADAL" clId="{D12EF2D3-D989-40AA-ABCC-854F9FD184E5}" dt="2024-02-21T17:25:49.589" v="2768" actId="1076"/>
          <ac:picMkLst>
            <pc:docMk/>
            <pc:sldMk cId="4116743563" sldId="266"/>
            <ac:picMk id="17" creationId="{1324ABAC-3960-74D8-20E9-95A93F255313}"/>
          </ac:picMkLst>
        </pc:picChg>
        <pc:picChg chg="add mod">
          <ac:chgData name="Yvonne Knudsen" userId="6c01d669-0ab6-4512-a2ea-74de9414f03f" providerId="ADAL" clId="{D12EF2D3-D989-40AA-ABCC-854F9FD184E5}" dt="2024-02-21T17:26:02.030" v="2771" actId="1076"/>
          <ac:picMkLst>
            <pc:docMk/>
            <pc:sldMk cId="4116743563" sldId="266"/>
            <ac:picMk id="24" creationId="{DE08926A-DF77-B766-5E93-0D891521AB82}"/>
          </ac:picMkLst>
        </pc:picChg>
      </pc:sldChg>
      <pc:sldChg chg="addSp delSp modSp add mod addAnim delAnim">
        <pc:chgData name="Yvonne Knudsen" userId="6c01d669-0ab6-4512-a2ea-74de9414f03f" providerId="ADAL" clId="{D12EF2D3-D989-40AA-ABCC-854F9FD184E5}" dt="2024-02-21T17:28:12.915" v="2832" actId="255"/>
        <pc:sldMkLst>
          <pc:docMk/>
          <pc:sldMk cId="3177194502" sldId="267"/>
        </pc:sldMkLst>
        <pc:spChg chg="mod">
          <ac:chgData name="Yvonne Knudsen" userId="6c01d669-0ab6-4512-a2ea-74de9414f03f" providerId="ADAL" clId="{D12EF2D3-D989-40AA-ABCC-854F9FD184E5}" dt="2024-02-21T17:28:12.915" v="2832" actId="255"/>
          <ac:spMkLst>
            <pc:docMk/>
            <pc:sldMk cId="3177194502" sldId="267"/>
            <ac:spMk id="2" creationId="{A1597EB2-84EF-EBEA-60D6-81081A13A316}"/>
          </ac:spMkLst>
        </pc:spChg>
        <pc:spChg chg="mod">
          <ac:chgData name="Yvonne Knudsen" userId="6c01d669-0ab6-4512-a2ea-74de9414f03f" providerId="ADAL" clId="{D12EF2D3-D989-40AA-ABCC-854F9FD184E5}" dt="2024-02-21T14:54:51.956" v="1330" actId="26606"/>
          <ac:spMkLst>
            <pc:docMk/>
            <pc:sldMk cId="3177194502" sldId="267"/>
            <ac:spMk id="5" creationId="{E8A2EFDC-44D9-C2B5-E290-D336762E1E8F}"/>
          </ac:spMkLst>
        </pc:spChg>
        <pc:spChg chg="add del">
          <ac:chgData name="Yvonne Knudsen" userId="6c01d669-0ab6-4512-a2ea-74de9414f03f" providerId="ADAL" clId="{D12EF2D3-D989-40AA-ABCC-854F9FD184E5}" dt="2024-02-21T14:54:51.956" v="1330" actId="26606"/>
          <ac:spMkLst>
            <pc:docMk/>
            <pc:sldMk cId="3177194502" sldId="267"/>
            <ac:spMk id="8" creationId="{F4E3D600-2855-1AF2-6813-C404E1230CA5}"/>
          </ac:spMkLst>
        </pc:spChg>
        <pc:spChg chg="add del">
          <ac:chgData name="Yvonne Knudsen" userId="6c01d669-0ab6-4512-a2ea-74de9414f03f" providerId="ADAL" clId="{D12EF2D3-D989-40AA-ABCC-854F9FD184E5}" dt="2024-02-21T14:54:51.956" v="1330" actId="26606"/>
          <ac:spMkLst>
            <pc:docMk/>
            <pc:sldMk cId="3177194502" sldId="267"/>
            <ac:spMk id="10" creationId="{D69CDB46-072E-F8E8-1CC1-A31D76ADD360}"/>
          </ac:spMkLst>
        </pc:spChg>
        <pc:spChg chg="add del mod">
          <ac:chgData name="Yvonne Knudsen" userId="6c01d669-0ab6-4512-a2ea-74de9414f03f" providerId="ADAL" clId="{D12EF2D3-D989-40AA-ABCC-854F9FD184E5}" dt="2024-02-21T14:53:27.667" v="1321" actId="478"/>
          <ac:spMkLst>
            <pc:docMk/>
            <pc:sldMk cId="3177194502" sldId="267"/>
            <ac:spMk id="11" creationId="{49DAA767-E0B6-650B-2533-052D08319E0A}"/>
          </ac:spMkLst>
        </pc:spChg>
        <pc:spChg chg="add del">
          <ac:chgData name="Yvonne Knudsen" userId="6c01d669-0ab6-4512-a2ea-74de9414f03f" providerId="ADAL" clId="{D12EF2D3-D989-40AA-ABCC-854F9FD184E5}" dt="2024-02-21T14:54:12.703" v="1324" actId="26606"/>
          <ac:spMkLst>
            <pc:docMk/>
            <pc:sldMk cId="3177194502" sldId="267"/>
            <ac:spMk id="27" creationId="{AD96FDFD-4E42-4A06-B8B5-768A1DB9C2A9}"/>
          </ac:spMkLst>
        </pc:spChg>
        <pc:spChg chg="add del">
          <ac:chgData name="Yvonne Knudsen" userId="6c01d669-0ab6-4512-a2ea-74de9414f03f" providerId="ADAL" clId="{D12EF2D3-D989-40AA-ABCC-854F9FD184E5}" dt="2024-02-21T14:54:51.956" v="1330" actId="26606"/>
          <ac:spMkLst>
            <pc:docMk/>
            <pc:sldMk cId="3177194502" sldId="267"/>
            <ac:spMk id="31" creationId="{AD96FDFD-4E42-4A06-B8B5-768A1DB9C2A9}"/>
          </ac:spMkLst>
        </pc:spChg>
        <pc:grpChg chg="add del">
          <ac:chgData name="Yvonne Knudsen" userId="6c01d669-0ab6-4512-a2ea-74de9414f03f" providerId="ADAL" clId="{D12EF2D3-D989-40AA-ABCC-854F9FD184E5}" dt="2024-02-21T14:54:51.956" v="1330" actId="26606"/>
          <ac:grpSpMkLst>
            <pc:docMk/>
            <pc:sldMk cId="3177194502" sldId="267"/>
            <ac:grpSpMk id="12" creationId="{759CF48C-EF49-3825-E3A7-67CFE71D9202}"/>
          </ac:grpSpMkLst>
        </pc:grpChg>
        <pc:grpChg chg="add del">
          <ac:chgData name="Yvonne Knudsen" userId="6c01d669-0ab6-4512-a2ea-74de9414f03f" providerId="ADAL" clId="{D12EF2D3-D989-40AA-ABCC-854F9FD184E5}" dt="2024-02-21T14:54:51.956" v="1330" actId="26606"/>
          <ac:grpSpMkLst>
            <pc:docMk/>
            <pc:sldMk cId="3177194502" sldId="267"/>
            <ac:grpSpMk id="18" creationId="{5C23859A-500F-2785-3255-127639E1551B}"/>
          </ac:grpSpMkLst>
        </pc:grpChg>
        <pc:picChg chg="mod ord">
          <ac:chgData name="Yvonne Knudsen" userId="6c01d669-0ab6-4512-a2ea-74de9414f03f" providerId="ADAL" clId="{D12EF2D3-D989-40AA-ABCC-854F9FD184E5}" dt="2024-02-21T14:54:51.956" v="1330" actId="26606"/>
          <ac:picMkLst>
            <pc:docMk/>
            <pc:sldMk cId="3177194502" sldId="267"/>
            <ac:picMk id="4" creationId="{7FE9F2DA-D050-9166-F726-EE79F05E7F81}"/>
          </ac:picMkLst>
        </pc:picChg>
        <pc:picChg chg="add mod">
          <ac:chgData name="Yvonne Knudsen" userId="6c01d669-0ab6-4512-a2ea-74de9414f03f" providerId="ADAL" clId="{D12EF2D3-D989-40AA-ABCC-854F9FD184E5}" dt="2024-02-21T14:58:58.795" v="1348" actId="1076"/>
          <ac:picMkLst>
            <pc:docMk/>
            <pc:sldMk cId="3177194502" sldId="267"/>
            <ac:picMk id="6" creationId="{BD47523A-DAE3-BD48-CF0F-8999771FC4EA}"/>
          </ac:picMkLst>
        </pc:picChg>
        <pc:picChg chg="del">
          <ac:chgData name="Yvonne Knudsen" userId="6c01d669-0ab6-4512-a2ea-74de9414f03f" providerId="ADAL" clId="{D12EF2D3-D989-40AA-ABCC-854F9FD184E5}" dt="2024-02-21T14:53:17.218" v="1320" actId="478"/>
          <ac:picMkLst>
            <pc:docMk/>
            <pc:sldMk cId="3177194502" sldId="267"/>
            <ac:picMk id="9" creationId="{88414872-A3EE-69A6-EDFC-619670B57441}"/>
          </ac:picMkLst>
        </pc:picChg>
        <pc:picChg chg="del mod ord">
          <ac:chgData name="Yvonne Knudsen" userId="6c01d669-0ab6-4512-a2ea-74de9414f03f" providerId="ADAL" clId="{D12EF2D3-D989-40AA-ABCC-854F9FD184E5}" dt="2024-02-21T14:58:04.176" v="1333" actId="478"/>
          <ac:picMkLst>
            <pc:docMk/>
            <pc:sldMk cId="3177194502" sldId="267"/>
            <ac:picMk id="17" creationId="{118E44DA-0D96-4146-EAE8-9C3BBC0EF5EC}"/>
          </ac:picMkLst>
        </pc:picChg>
        <pc:picChg chg="add mod">
          <ac:chgData name="Yvonne Knudsen" userId="6c01d669-0ab6-4512-a2ea-74de9414f03f" providerId="ADAL" clId="{D12EF2D3-D989-40AA-ABCC-854F9FD184E5}" dt="2024-02-21T14:58:45.508" v="1346" actId="1076"/>
          <ac:picMkLst>
            <pc:docMk/>
            <pc:sldMk cId="3177194502" sldId="267"/>
            <ac:picMk id="24" creationId="{4937CD52-327A-1B69-A97D-A2C42F6B1A8B}"/>
          </ac:picMkLst>
        </pc:picChg>
        <pc:picChg chg="add mod">
          <ac:chgData name="Yvonne Knudsen" userId="6c01d669-0ab6-4512-a2ea-74de9414f03f" providerId="ADAL" clId="{D12EF2D3-D989-40AA-ABCC-854F9FD184E5}" dt="2024-02-21T14:59:31.777" v="1350" actId="1076"/>
          <ac:picMkLst>
            <pc:docMk/>
            <pc:sldMk cId="3177194502" sldId="267"/>
            <ac:picMk id="26" creationId="{7C6AB374-A84C-069D-D537-29B1B8D4C41C}"/>
          </ac:picMkLst>
        </pc:picChg>
        <pc:cxnChg chg="add del">
          <ac:chgData name="Yvonne Knudsen" userId="6c01d669-0ab6-4512-a2ea-74de9414f03f" providerId="ADAL" clId="{D12EF2D3-D989-40AA-ABCC-854F9FD184E5}" dt="2024-02-21T14:54:14.938" v="1327" actId="26606"/>
          <ac:cxnSpMkLst>
            <pc:docMk/>
            <pc:sldMk cId="3177194502" sldId="267"/>
            <ac:cxnSpMk id="29" creationId="{1503BFE4-729B-D9D0-C17B-501E6AF1127A}"/>
          </ac:cxnSpMkLst>
        </pc:cxnChg>
      </pc:sldChg>
      <pc:sldChg chg="addSp delSp modSp add mod">
        <pc:chgData name="Yvonne Knudsen" userId="6c01d669-0ab6-4512-a2ea-74de9414f03f" providerId="ADAL" clId="{D12EF2D3-D989-40AA-ABCC-854F9FD184E5}" dt="2024-02-21T17:28:22.372" v="2833" actId="255"/>
        <pc:sldMkLst>
          <pc:docMk/>
          <pc:sldMk cId="456136572" sldId="268"/>
        </pc:sldMkLst>
        <pc:spChg chg="mod">
          <ac:chgData name="Yvonne Knudsen" userId="6c01d669-0ab6-4512-a2ea-74de9414f03f" providerId="ADAL" clId="{D12EF2D3-D989-40AA-ABCC-854F9FD184E5}" dt="2024-02-21T17:28:22.372" v="2833" actId="255"/>
          <ac:spMkLst>
            <pc:docMk/>
            <pc:sldMk cId="456136572" sldId="268"/>
            <ac:spMk id="2" creationId="{D5AA8502-96AB-C905-FEFE-85C32EFBC2FF}"/>
          </ac:spMkLst>
        </pc:spChg>
        <pc:picChg chg="del">
          <ac:chgData name="Yvonne Knudsen" userId="6c01d669-0ab6-4512-a2ea-74de9414f03f" providerId="ADAL" clId="{D12EF2D3-D989-40AA-ABCC-854F9FD184E5}" dt="2024-02-21T15:02:30.588" v="1375" actId="478"/>
          <ac:picMkLst>
            <pc:docMk/>
            <pc:sldMk cId="456136572" sldId="268"/>
            <ac:picMk id="6" creationId="{0EA49E79-D823-1A9A-D94E-040A1BCE64F2}"/>
          </ac:picMkLst>
        </pc:picChg>
        <pc:picChg chg="add mod">
          <ac:chgData name="Yvonne Knudsen" userId="6c01d669-0ab6-4512-a2ea-74de9414f03f" providerId="ADAL" clId="{D12EF2D3-D989-40AA-ABCC-854F9FD184E5}" dt="2024-02-21T15:03:53.460" v="1381" actId="1076"/>
          <ac:picMkLst>
            <pc:docMk/>
            <pc:sldMk cId="456136572" sldId="268"/>
            <ac:picMk id="7" creationId="{F7F869ED-F13F-6177-4AFA-C0C3A26B6A83}"/>
          </ac:picMkLst>
        </pc:picChg>
        <pc:picChg chg="add mod">
          <ac:chgData name="Yvonne Knudsen" userId="6c01d669-0ab6-4512-a2ea-74de9414f03f" providerId="ADAL" clId="{D12EF2D3-D989-40AA-ABCC-854F9FD184E5}" dt="2024-02-21T15:03:56.616" v="1382" actId="1076"/>
          <ac:picMkLst>
            <pc:docMk/>
            <pc:sldMk cId="456136572" sldId="268"/>
            <ac:picMk id="11" creationId="{59F6DB8A-9A4B-3D16-9967-560C8A906275}"/>
          </ac:picMkLst>
        </pc:picChg>
        <pc:picChg chg="del">
          <ac:chgData name="Yvonne Knudsen" userId="6c01d669-0ab6-4512-a2ea-74de9414f03f" providerId="ADAL" clId="{D12EF2D3-D989-40AA-ABCC-854F9FD184E5}" dt="2024-02-21T15:02:28.651" v="1374" actId="478"/>
          <ac:picMkLst>
            <pc:docMk/>
            <pc:sldMk cId="456136572" sldId="268"/>
            <ac:picMk id="24" creationId="{B40F23DB-556D-81F3-2DC3-192C9BFC95EA}"/>
          </ac:picMkLst>
        </pc:picChg>
        <pc:picChg chg="del">
          <ac:chgData name="Yvonne Knudsen" userId="6c01d669-0ab6-4512-a2ea-74de9414f03f" providerId="ADAL" clId="{D12EF2D3-D989-40AA-ABCC-854F9FD184E5}" dt="2024-02-21T15:02:25.891" v="1373" actId="478"/>
          <ac:picMkLst>
            <pc:docMk/>
            <pc:sldMk cId="456136572" sldId="268"/>
            <ac:picMk id="26" creationId="{2BEF7D03-931B-4D53-073B-3646556A0A02}"/>
          </ac:picMkLst>
        </pc:picChg>
      </pc:sldChg>
      <pc:sldChg chg="addSp delSp modSp add mod">
        <pc:chgData name="Yvonne Knudsen" userId="6c01d669-0ab6-4512-a2ea-74de9414f03f" providerId="ADAL" clId="{D12EF2D3-D989-40AA-ABCC-854F9FD184E5}" dt="2024-02-21T17:32:56.893" v="2906" actId="1076"/>
        <pc:sldMkLst>
          <pc:docMk/>
          <pc:sldMk cId="497820541" sldId="269"/>
        </pc:sldMkLst>
        <pc:spChg chg="mod">
          <ac:chgData name="Yvonne Knudsen" userId="6c01d669-0ab6-4512-a2ea-74de9414f03f" providerId="ADAL" clId="{D12EF2D3-D989-40AA-ABCC-854F9FD184E5}" dt="2024-02-21T17:30:26.739" v="2898" actId="20577"/>
          <ac:spMkLst>
            <pc:docMk/>
            <pc:sldMk cId="497820541" sldId="269"/>
            <ac:spMk id="2" creationId="{28306AE1-23CB-02C6-509C-8365CFB9BAF0}"/>
          </ac:spMkLst>
        </pc:spChg>
        <pc:picChg chg="add mod">
          <ac:chgData name="Yvonne Knudsen" userId="6c01d669-0ab6-4512-a2ea-74de9414f03f" providerId="ADAL" clId="{D12EF2D3-D989-40AA-ABCC-854F9FD184E5}" dt="2024-02-21T17:32:51.749" v="2905" actId="1076"/>
          <ac:picMkLst>
            <pc:docMk/>
            <pc:sldMk cId="497820541" sldId="269"/>
            <ac:picMk id="6" creationId="{1ADCBD28-559B-1E70-5E6B-3A9482CDBCC2}"/>
          </ac:picMkLst>
        </pc:picChg>
        <pc:picChg chg="del">
          <ac:chgData name="Yvonne Knudsen" userId="6c01d669-0ab6-4512-a2ea-74de9414f03f" providerId="ADAL" clId="{D12EF2D3-D989-40AA-ABCC-854F9FD184E5}" dt="2024-02-21T15:05:15.821" v="1393" actId="478"/>
          <ac:picMkLst>
            <pc:docMk/>
            <pc:sldMk cId="497820541" sldId="269"/>
            <ac:picMk id="7" creationId="{609B5147-604A-0726-5B76-800F80966636}"/>
          </ac:picMkLst>
        </pc:picChg>
        <pc:picChg chg="del">
          <ac:chgData name="Yvonne Knudsen" userId="6c01d669-0ab6-4512-a2ea-74de9414f03f" providerId="ADAL" clId="{D12EF2D3-D989-40AA-ABCC-854F9FD184E5}" dt="2024-02-21T15:05:34.122" v="1399" actId="478"/>
          <ac:picMkLst>
            <pc:docMk/>
            <pc:sldMk cId="497820541" sldId="269"/>
            <ac:picMk id="11" creationId="{51F11478-42B9-A78C-D564-A533176C150E}"/>
          </ac:picMkLst>
        </pc:picChg>
        <pc:picChg chg="add mod">
          <ac:chgData name="Yvonne Knudsen" userId="6c01d669-0ab6-4512-a2ea-74de9414f03f" providerId="ADAL" clId="{D12EF2D3-D989-40AA-ABCC-854F9FD184E5}" dt="2024-02-21T15:05:40.836" v="1400" actId="1076"/>
          <ac:picMkLst>
            <pc:docMk/>
            <pc:sldMk cId="497820541" sldId="269"/>
            <ac:picMk id="17" creationId="{E328FB95-45DB-E24A-903F-F7319DF8A69D}"/>
          </ac:picMkLst>
        </pc:picChg>
        <pc:picChg chg="add mod">
          <ac:chgData name="Yvonne Knudsen" userId="6c01d669-0ab6-4512-a2ea-74de9414f03f" providerId="ADAL" clId="{D12EF2D3-D989-40AA-ABCC-854F9FD184E5}" dt="2024-02-21T17:32:56.893" v="2906" actId="1076"/>
          <ac:picMkLst>
            <pc:docMk/>
            <pc:sldMk cId="497820541" sldId="269"/>
            <ac:picMk id="24" creationId="{2EB5B88B-EAE6-B116-C591-D484560C5237}"/>
          </ac:picMkLst>
        </pc:picChg>
      </pc:sldChg>
      <pc:sldChg chg="addSp delSp modSp add mod addAnim delAnim">
        <pc:chgData name="Yvonne Knudsen" userId="6c01d669-0ab6-4512-a2ea-74de9414f03f" providerId="ADAL" clId="{D12EF2D3-D989-40AA-ABCC-854F9FD184E5}" dt="2024-02-21T15:23:16.196" v="1440" actId="478"/>
        <pc:sldMkLst>
          <pc:docMk/>
          <pc:sldMk cId="984565178" sldId="270"/>
        </pc:sldMkLst>
        <pc:spChg chg="mod ord">
          <ac:chgData name="Yvonne Knudsen" userId="6c01d669-0ab6-4512-a2ea-74de9414f03f" providerId="ADAL" clId="{D12EF2D3-D989-40AA-ABCC-854F9FD184E5}" dt="2024-02-21T15:11:54.517" v="1427" actId="26606"/>
          <ac:spMkLst>
            <pc:docMk/>
            <pc:sldMk cId="984565178" sldId="270"/>
            <ac:spMk id="2" creationId="{8E78677F-FA36-4023-A8A4-607E2DC50F84}"/>
          </ac:spMkLst>
        </pc:spChg>
        <pc:spChg chg="mod ord">
          <ac:chgData name="Yvonne Knudsen" userId="6c01d669-0ab6-4512-a2ea-74de9414f03f" providerId="ADAL" clId="{D12EF2D3-D989-40AA-ABCC-854F9FD184E5}" dt="2024-02-21T15:11:54.517" v="1427" actId="26606"/>
          <ac:spMkLst>
            <pc:docMk/>
            <pc:sldMk cId="984565178" sldId="270"/>
            <ac:spMk id="5" creationId="{469F5143-B73C-0600-8D6E-6821ACC2DA3B}"/>
          </ac:spMkLst>
        </pc:spChg>
        <pc:spChg chg="add del">
          <ac:chgData name="Yvonne Knudsen" userId="6c01d669-0ab6-4512-a2ea-74de9414f03f" providerId="ADAL" clId="{D12EF2D3-D989-40AA-ABCC-854F9FD184E5}" dt="2024-02-21T15:11:54.517" v="1427" actId="26606"/>
          <ac:spMkLst>
            <pc:docMk/>
            <pc:sldMk cId="984565178" sldId="270"/>
            <ac:spMk id="8" creationId="{FE545187-153E-D4AB-FC29-B32192E29471}"/>
          </ac:spMkLst>
        </pc:spChg>
        <pc:spChg chg="add del">
          <ac:chgData name="Yvonne Knudsen" userId="6c01d669-0ab6-4512-a2ea-74de9414f03f" providerId="ADAL" clId="{D12EF2D3-D989-40AA-ABCC-854F9FD184E5}" dt="2024-02-21T15:11:54.517" v="1427" actId="26606"/>
          <ac:spMkLst>
            <pc:docMk/>
            <pc:sldMk cId="984565178" sldId="270"/>
            <ac:spMk id="10" creationId="{ED49F60E-6C2E-B0DD-1135-0459E59060DB}"/>
          </ac:spMkLst>
        </pc:spChg>
        <pc:spChg chg="add del">
          <ac:chgData name="Yvonne Knudsen" userId="6c01d669-0ab6-4512-a2ea-74de9414f03f" providerId="ADAL" clId="{D12EF2D3-D989-40AA-ABCC-854F9FD184E5}" dt="2024-02-21T15:11:54.517" v="1427" actId="26606"/>
          <ac:spMkLst>
            <pc:docMk/>
            <pc:sldMk cId="984565178" sldId="270"/>
            <ac:spMk id="27" creationId="{B3F59054-3394-4D87-8BD0-A28DCD47F1BC}"/>
          </ac:spMkLst>
        </pc:spChg>
        <pc:spChg chg="add del">
          <ac:chgData name="Yvonne Knudsen" userId="6c01d669-0ab6-4512-a2ea-74de9414f03f" providerId="ADAL" clId="{D12EF2D3-D989-40AA-ABCC-854F9FD184E5}" dt="2024-02-21T15:11:54.517" v="1427" actId="26606"/>
          <ac:spMkLst>
            <pc:docMk/>
            <pc:sldMk cId="984565178" sldId="270"/>
            <ac:spMk id="29" creationId="{2FE0ABA9-CAF1-4816-837D-5F28AAA08E0A}"/>
          </ac:spMkLst>
        </pc:spChg>
        <pc:spChg chg="add del">
          <ac:chgData name="Yvonne Knudsen" userId="6c01d669-0ab6-4512-a2ea-74de9414f03f" providerId="ADAL" clId="{D12EF2D3-D989-40AA-ABCC-854F9FD184E5}" dt="2024-02-21T15:11:54.517" v="1427" actId="26606"/>
          <ac:spMkLst>
            <pc:docMk/>
            <pc:sldMk cId="984565178" sldId="270"/>
            <ac:spMk id="31" creationId="{BC8B9C14-70F0-4F42-85FF-0DD3D5A585A5}"/>
          </ac:spMkLst>
        </pc:spChg>
        <pc:spChg chg="add del">
          <ac:chgData name="Yvonne Knudsen" userId="6c01d669-0ab6-4512-a2ea-74de9414f03f" providerId="ADAL" clId="{D12EF2D3-D989-40AA-ABCC-854F9FD184E5}" dt="2024-02-21T15:11:54.517" v="1427" actId="26606"/>
          <ac:spMkLst>
            <pc:docMk/>
            <pc:sldMk cId="984565178" sldId="270"/>
            <ac:spMk id="33" creationId="{98DE6C44-43F8-4DE4-AB81-66853FFEA09A}"/>
          </ac:spMkLst>
        </pc:spChg>
        <pc:spChg chg="add del">
          <ac:chgData name="Yvonne Knudsen" userId="6c01d669-0ab6-4512-a2ea-74de9414f03f" providerId="ADAL" clId="{D12EF2D3-D989-40AA-ABCC-854F9FD184E5}" dt="2024-02-21T15:11:54.517" v="1427" actId="26606"/>
          <ac:spMkLst>
            <pc:docMk/>
            <pc:sldMk cId="984565178" sldId="270"/>
            <ac:spMk id="35" creationId="{2409529B-9B56-4F10-BE4D-F934DB89E57E}"/>
          </ac:spMkLst>
        </pc:spChg>
        <pc:grpChg chg="add del">
          <ac:chgData name="Yvonne Knudsen" userId="6c01d669-0ab6-4512-a2ea-74de9414f03f" providerId="ADAL" clId="{D12EF2D3-D989-40AA-ABCC-854F9FD184E5}" dt="2024-02-21T15:11:54.517" v="1427" actId="26606"/>
          <ac:grpSpMkLst>
            <pc:docMk/>
            <pc:sldMk cId="984565178" sldId="270"/>
            <ac:grpSpMk id="12" creationId="{21A6458C-957D-2579-188E-B822BDE5FC37}"/>
          </ac:grpSpMkLst>
        </pc:grpChg>
        <pc:grpChg chg="add del">
          <ac:chgData name="Yvonne Knudsen" userId="6c01d669-0ab6-4512-a2ea-74de9414f03f" providerId="ADAL" clId="{D12EF2D3-D989-40AA-ABCC-854F9FD184E5}" dt="2024-02-21T15:11:54.517" v="1427" actId="26606"/>
          <ac:grpSpMkLst>
            <pc:docMk/>
            <pc:sldMk cId="984565178" sldId="270"/>
            <ac:grpSpMk id="18" creationId="{D324CDEF-AD63-B6D8-88BE-BF8D18E0A729}"/>
          </ac:grpSpMkLst>
        </pc:grpChg>
        <pc:picChg chg="mod ord">
          <ac:chgData name="Yvonne Knudsen" userId="6c01d669-0ab6-4512-a2ea-74de9414f03f" providerId="ADAL" clId="{D12EF2D3-D989-40AA-ABCC-854F9FD184E5}" dt="2024-02-21T15:11:54.517" v="1427" actId="26606"/>
          <ac:picMkLst>
            <pc:docMk/>
            <pc:sldMk cId="984565178" sldId="270"/>
            <ac:picMk id="4" creationId="{AE4976B5-F2E8-B6D1-5B12-3F1FEBCF1675}"/>
          </ac:picMkLst>
        </pc:picChg>
        <pc:picChg chg="del mod">
          <ac:chgData name="Yvonne Knudsen" userId="6c01d669-0ab6-4512-a2ea-74de9414f03f" providerId="ADAL" clId="{D12EF2D3-D989-40AA-ABCC-854F9FD184E5}" dt="2024-02-21T15:22:50.195" v="1433" actId="478"/>
          <ac:picMkLst>
            <pc:docMk/>
            <pc:sldMk cId="984565178" sldId="270"/>
            <ac:picMk id="6" creationId="{0004246F-E8F3-AC6B-A95B-807E4AB6B59B}"/>
          </ac:picMkLst>
        </pc:picChg>
        <pc:picChg chg="add mod">
          <ac:chgData name="Yvonne Knudsen" userId="6c01d669-0ab6-4512-a2ea-74de9414f03f" providerId="ADAL" clId="{D12EF2D3-D989-40AA-ABCC-854F9FD184E5}" dt="2024-02-21T15:22:54.572" v="1434" actId="1076"/>
          <ac:picMkLst>
            <pc:docMk/>
            <pc:sldMk cId="984565178" sldId="270"/>
            <ac:picMk id="7" creationId="{68B2A691-7E75-133D-17D8-92A7E6ADC564}"/>
          </ac:picMkLst>
        </pc:picChg>
        <pc:picChg chg="add mod">
          <ac:chgData name="Yvonne Knudsen" userId="6c01d669-0ab6-4512-a2ea-74de9414f03f" providerId="ADAL" clId="{D12EF2D3-D989-40AA-ABCC-854F9FD184E5}" dt="2024-02-21T15:23:14.543" v="1439" actId="1076"/>
          <ac:picMkLst>
            <pc:docMk/>
            <pc:sldMk cId="984565178" sldId="270"/>
            <ac:picMk id="11" creationId="{63DD734D-2920-E603-B5C6-A48C3C6B7C88}"/>
          </ac:picMkLst>
        </pc:picChg>
        <pc:picChg chg="del mod">
          <ac:chgData name="Yvonne Knudsen" userId="6c01d669-0ab6-4512-a2ea-74de9414f03f" providerId="ADAL" clId="{D12EF2D3-D989-40AA-ABCC-854F9FD184E5}" dt="2024-02-21T15:23:16.196" v="1440" actId="478"/>
          <ac:picMkLst>
            <pc:docMk/>
            <pc:sldMk cId="984565178" sldId="270"/>
            <ac:picMk id="17" creationId="{32C6CFB4-2956-4B8E-4C61-8984BA5AF954}"/>
          </ac:picMkLst>
        </pc:picChg>
      </pc:sldChg>
      <pc:sldChg chg="addSp delSp modSp add mod">
        <pc:chgData name="Yvonne Knudsen" userId="6c01d669-0ab6-4512-a2ea-74de9414f03f" providerId="ADAL" clId="{D12EF2D3-D989-40AA-ABCC-854F9FD184E5}" dt="2024-02-21T17:41:45.885" v="2951" actId="255"/>
        <pc:sldMkLst>
          <pc:docMk/>
          <pc:sldMk cId="548491542" sldId="271"/>
        </pc:sldMkLst>
        <pc:spChg chg="mod">
          <ac:chgData name="Yvonne Knudsen" userId="6c01d669-0ab6-4512-a2ea-74de9414f03f" providerId="ADAL" clId="{D12EF2D3-D989-40AA-ABCC-854F9FD184E5}" dt="2024-02-21T17:41:45.885" v="2951" actId="255"/>
          <ac:spMkLst>
            <pc:docMk/>
            <pc:sldMk cId="548491542" sldId="271"/>
            <ac:spMk id="2" creationId="{D186CA76-AAB5-38D4-5090-7F45DCA6699B}"/>
          </ac:spMkLst>
        </pc:spChg>
        <pc:picChg chg="add del mod">
          <ac:chgData name="Yvonne Knudsen" userId="6c01d669-0ab6-4512-a2ea-74de9414f03f" providerId="ADAL" clId="{D12EF2D3-D989-40AA-ABCC-854F9FD184E5}" dt="2024-02-21T17:37:49.822" v="2911" actId="478"/>
          <ac:picMkLst>
            <pc:docMk/>
            <pc:sldMk cId="548491542" sldId="271"/>
            <ac:picMk id="6" creationId="{0C69B56A-3D6D-8847-C0D6-6C0A22BD7629}"/>
          </ac:picMkLst>
        </pc:picChg>
        <pc:picChg chg="del">
          <ac:chgData name="Yvonne Knudsen" userId="6c01d669-0ab6-4512-a2ea-74de9414f03f" providerId="ADAL" clId="{D12EF2D3-D989-40AA-ABCC-854F9FD184E5}" dt="2024-02-21T15:30:16.877" v="1462" actId="478"/>
          <ac:picMkLst>
            <pc:docMk/>
            <pc:sldMk cId="548491542" sldId="271"/>
            <ac:picMk id="7" creationId="{50331B84-F1D6-5962-95D4-C30EB72C9DAA}"/>
          </ac:picMkLst>
        </pc:picChg>
        <pc:picChg chg="del">
          <ac:chgData name="Yvonne Knudsen" userId="6c01d669-0ab6-4512-a2ea-74de9414f03f" providerId="ADAL" clId="{D12EF2D3-D989-40AA-ABCC-854F9FD184E5}" dt="2024-02-21T15:30:15.371" v="1461" actId="478"/>
          <ac:picMkLst>
            <pc:docMk/>
            <pc:sldMk cId="548491542" sldId="271"/>
            <ac:picMk id="11" creationId="{3B8FF727-BBEB-D0B1-2968-9EA54E52F8FA}"/>
          </ac:picMkLst>
        </pc:picChg>
        <pc:picChg chg="add mod">
          <ac:chgData name="Yvonne Knudsen" userId="6c01d669-0ab6-4512-a2ea-74de9414f03f" providerId="ADAL" clId="{D12EF2D3-D989-40AA-ABCC-854F9FD184E5}" dt="2024-02-21T17:40:43.648" v="2914" actId="14100"/>
          <ac:picMkLst>
            <pc:docMk/>
            <pc:sldMk cId="548491542" sldId="271"/>
            <ac:picMk id="17" creationId="{07D0A1CA-F6E3-CC13-A481-4F192192FABA}"/>
          </ac:picMkLst>
        </pc:picChg>
        <pc:picChg chg="add mod">
          <ac:chgData name="Yvonne Knudsen" userId="6c01d669-0ab6-4512-a2ea-74de9414f03f" providerId="ADAL" clId="{D12EF2D3-D989-40AA-ABCC-854F9FD184E5}" dt="2024-02-21T17:40:55.642" v="2916" actId="1076"/>
          <ac:picMkLst>
            <pc:docMk/>
            <pc:sldMk cId="548491542" sldId="271"/>
            <ac:picMk id="4098" creationId="{19AFFB86-3419-0C89-0EBF-EC2F18B53B88}"/>
          </ac:picMkLst>
        </pc:picChg>
      </pc:sldChg>
      <pc:sldChg chg="addSp delSp modSp add mod">
        <pc:chgData name="Yvonne Knudsen" userId="6c01d669-0ab6-4512-a2ea-74de9414f03f" providerId="ADAL" clId="{D12EF2D3-D989-40AA-ABCC-854F9FD184E5}" dt="2024-02-21T15:35:12.507" v="1498" actId="478"/>
        <pc:sldMkLst>
          <pc:docMk/>
          <pc:sldMk cId="2528044292" sldId="272"/>
        </pc:sldMkLst>
        <pc:spChg chg="mod">
          <ac:chgData name="Yvonne Knudsen" userId="6c01d669-0ab6-4512-a2ea-74de9414f03f" providerId="ADAL" clId="{D12EF2D3-D989-40AA-ABCC-854F9FD184E5}" dt="2024-02-21T15:30:51.222" v="1492" actId="20577"/>
          <ac:spMkLst>
            <pc:docMk/>
            <pc:sldMk cId="2528044292" sldId="272"/>
            <ac:spMk id="2" creationId="{E0EC6050-0212-E094-D9A4-BE6D862E5629}"/>
          </ac:spMkLst>
        </pc:spChg>
        <pc:picChg chg="del">
          <ac:chgData name="Yvonne Knudsen" userId="6c01d669-0ab6-4512-a2ea-74de9414f03f" providerId="ADAL" clId="{D12EF2D3-D989-40AA-ABCC-854F9FD184E5}" dt="2024-02-21T15:35:12.507" v="1498" actId="478"/>
          <ac:picMkLst>
            <pc:docMk/>
            <pc:sldMk cId="2528044292" sldId="272"/>
            <ac:picMk id="6" creationId="{57F380A2-AAF7-CFD5-1E1B-023866482560}"/>
          </ac:picMkLst>
        </pc:picChg>
        <pc:picChg chg="add mod">
          <ac:chgData name="Yvonne Knudsen" userId="6c01d669-0ab6-4512-a2ea-74de9414f03f" providerId="ADAL" clId="{D12EF2D3-D989-40AA-ABCC-854F9FD184E5}" dt="2024-02-21T15:35:11.034" v="1497" actId="1076"/>
          <ac:picMkLst>
            <pc:docMk/>
            <pc:sldMk cId="2528044292" sldId="272"/>
            <ac:picMk id="7" creationId="{140E1475-48EF-A4C5-6099-EB6B3E65BDE0}"/>
          </ac:picMkLst>
        </pc:picChg>
      </pc:sldChg>
      <pc:sldChg chg="add ord">
        <pc:chgData name="Yvonne Knudsen" userId="6c01d669-0ab6-4512-a2ea-74de9414f03f" providerId="ADAL" clId="{D12EF2D3-D989-40AA-ABCC-854F9FD184E5}" dt="2024-02-21T16:43:30.218" v="2585"/>
        <pc:sldMkLst>
          <pc:docMk/>
          <pc:sldMk cId="4196114354" sldId="273"/>
        </pc:sldMkLst>
      </pc:sldChg>
      <pc:sldChg chg="addSp delSp modSp add mod ord">
        <pc:chgData name="Yvonne Knudsen" userId="6c01d669-0ab6-4512-a2ea-74de9414f03f" providerId="ADAL" clId="{D12EF2D3-D989-40AA-ABCC-854F9FD184E5}" dt="2024-02-21T16:43:58.794" v="2589"/>
        <pc:sldMkLst>
          <pc:docMk/>
          <pc:sldMk cId="803748266" sldId="274"/>
        </pc:sldMkLst>
        <pc:spChg chg="mod">
          <ac:chgData name="Yvonne Knudsen" userId="6c01d669-0ab6-4512-a2ea-74de9414f03f" providerId="ADAL" clId="{D12EF2D3-D989-40AA-ABCC-854F9FD184E5}" dt="2024-02-21T15:48:05.967" v="1793" actId="20577"/>
          <ac:spMkLst>
            <pc:docMk/>
            <pc:sldMk cId="803748266" sldId="274"/>
            <ac:spMk id="2" creationId="{40233F44-6142-4910-3569-8A59FD840880}"/>
          </ac:spMkLst>
        </pc:spChg>
        <pc:spChg chg="add del mod">
          <ac:chgData name="Yvonne Knudsen" userId="6c01d669-0ab6-4512-a2ea-74de9414f03f" providerId="ADAL" clId="{D12EF2D3-D989-40AA-ABCC-854F9FD184E5}" dt="2024-02-21T15:43:55.508" v="1584" actId="478"/>
          <ac:spMkLst>
            <pc:docMk/>
            <pc:sldMk cId="803748266" sldId="274"/>
            <ac:spMk id="6" creationId="{CD748DC8-2BD9-F368-E151-8DFE213F8C63}"/>
          </ac:spMkLst>
        </pc:spChg>
        <pc:spChg chg="add mod">
          <ac:chgData name="Yvonne Knudsen" userId="6c01d669-0ab6-4512-a2ea-74de9414f03f" providerId="ADAL" clId="{D12EF2D3-D989-40AA-ABCC-854F9FD184E5}" dt="2024-02-21T15:50:35.672" v="1902" actId="5793"/>
          <ac:spMkLst>
            <pc:docMk/>
            <pc:sldMk cId="803748266" sldId="274"/>
            <ac:spMk id="9" creationId="{4E1C44E4-5E66-8909-31DA-5E3A55EE5C2E}"/>
          </ac:spMkLst>
        </pc:spChg>
        <pc:picChg chg="add del">
          <ac:chgData name="Yvonne Knudsen" userId="6c01d669-0ab6-4512-a2ea-74de9414f03f" providerId="ADAL" clId="{D12EF2D3-D989-40AA-ABCC-854F9FD184E5}" dt="2024-02-21T15:44:19.553" v="1606" actId="478"/>
          <ac:picMkLst>
            <pc:docMk/>
            <pc:sldMk cId="803748266" sldId="274"/>
            <ac:picMk id="17" creationId="{4C6D3DA0-B1B9-2AE4-8996-BBC701AA366E}"/>
          </ac:picMkLst>
        </pc:picChg>
        <pc:picChg chg="add mod">
          <ac:chgData name="Yvonne Knudsen" userId="6c01d669-0ab6-4512-a2ea-74de9414f03f" providerId="ADAL" clId="{D12EF2D3-D989-40AA-ABCC-854F9FD184E5}" dt="2024-02-21T15:48:22.415" v="1795" actId="1076"/>
          <ac:picMkLst>
            <pc:docMk/>
            <pc:sldMk cId="803748266" sldId="274"/>
            <ac:picMk id="23" creationId="{11B3B2FB-2090-274F-0E00-03B07DE014C9}"/>
          </ac:picMkLst>
        </pc:picChg>
        <pc:picChg chg="add del">
          <ac:chgData name="Yvonne Knudsen" userId="6c01d669-0ab6-4512-a2ea-74de9414f03f" providerId="ADAL" clId="{D12EF2D3-D989-40AA-ABCC-854F9FD184E5}" dt="2024-02-21T15:44:18.655" v="1605" actId="478"/>
          <ac:picMkLst>
            <pc:docMk/>
            <pc:sldMk cId="803748266" sldId="274"/>
            <ac:picMk id="24" creationId="{F31F203D-2DE5-5407-0CAF-4CEE2A9B862E}"/>
          </ac:picMkLst>
        </pc:picChg>
        <pc:picChg chg="add del">
          <ac:chgData name="Yvonne Knudsen" userId="6c01d669-0ab6-4512-a2ea-74de9414f03f" providerId="ADAL" clId="{D12EF2D3-D989-40AA-ABCC-854F9FD184E5}" dt="2024-02-21T15:44:17.812" v="1604" actId="478"/>
          <ac:picMkLst>
            <pc:docMk/>
            <pc:sldMk cId="803748266" sldId="274"/>
            <ac:picMk id="26" creationId="{289A6230-45AC-42B7-16D2-8A876FFDF578}"/>
          </ac:picMkLst>
        </pc:picChg>
      </pc:sldChg>
      <pc:sldChg chg="addSp delSp modSp add mod addAnim delAnim">
        <pc:chgData name="Yvonne Knudsen" userId="6c01d669-0ab6-4512-a2ea-74de9414f03f" providerId="ADAL" clId="{D12EF2D3-D989-40AA-ABCC-854F9FD184E5}" dt="2024-02-22T10:33:08.772" v="3339" actId="255"/>
        <pc:sldMkLst>
          <pc:docMk/>
          <pc:sldMk cId="2515409834" sldId="275"/>
        </pc:sldMkLst>
        <pc:spChg chg="mod ord">
          <ac:chgData name="Yvonne Knudsen" userId="6c01d669-0ab6-4512-a2ea-74de9414f03f" providerId="ADAL" clId="{D12EF2D3-D989-40AA-ABCC-854F9FD184E5}" dt="2024-02-21T15:54:35.922" v="1942" actId="26606"/>
          <ac:spMkLst>
            <pc:docMk/>
            <pc:sldMk cId="2515409834" sldId="275"/>
            <ac:spMk id="2" creationId="{0B1F58AE-E23B-FB46-DF8D-5EB99ABE6ECE}"/>
          </ac:spMkLst>
        </pc:spChg>
        <pc:spChg chg="mod">
          <ac:chgData name="Yvonne Knudsen" userId="6c01d669-0ab6-4512-a2ea-74de9414f03f" providerId="ADAL" clId="{D12EF2D3-D989-40AA-ABCC-854F9FD184E5}" dt="2024-02-21T15:54:35.922" v="1942" actId="26606"/>
          <ac:spMkLst>
            <pc:docMk/>
            <pc:sldMk cId="2515409834" sldId="275"/>
            <ac:spMk id="5" creationId="{8A0E9282-7069-59C9-B19E-E08B7C4BE0AF}"/>
          </ac:spMkLst>
        </pc:spChg>
        <pc:spChg chg="add del mod">
          <ac:chgData name="Yvonne Knudsen" userId="6c01d669-0ab6-4512-a2ea-74de9414f03f" providerId="ADAL" clId="{D12EF2D3-D989-40AA-ABCC-854F9FD184E5}" dt="2024-02-21T15:52:45.032" v="1926"/>
          <ac:spMkLst>
            <pc:docMk/>
            <pc:sldMk cId="2515409834" sldId="275"/>
            <ac:spMk id="6" creationId="{987CA9C6-2EA7-E436-1E62-CD4AA218DABC}"/>
          </ac:spMkLst>
        </pc:spChg>
        <pc:spChg chg="add del">
          <ac:chgData name="Yvonne Knudsen" userId="6c01d669-0ab6-4512-a2ea-74de9414f03f" providerId="ADAL" clId="{D12EF2D3-D989-40AA-ABCC-854F9FD184E5}" dt="2024-02-21T15:54:35.922" v="1942" actId="26606"/>
          <ac:spMkLst>
            <pc:docMk/>
            <pc:sldMk cId="2515409834" sldId="275"/>
            <ac:spMk id="8" creationId="{32D1ECF8-30D6-FFAC-1B54-16357BE12E66}"/>
          </ac:spMkLst>
        </pc:spChg>
        <pc:spChg chg="del mod">
          <ac:chgData name="Yvonne Knudsen" userId="6c01d669-0ab6-4512-a2ea-74de9414f03f" providerId="ADAL" clId="{D12EF2D3-D989-40AA-ABCC-854F9FD184E5}" dt="2024-02-21T15:51:21.591" v="1905" actId="478"/>
          <ac:spMkLst>
            <pc:docMk/>
            <pc:sldMk cId="2515409834" sldId="275"/>
            <ac:spMk id="9" creationId="{19457C4E-D1ED-3431-7F2F-84F5D84C0052}"/>
          </ac:spMkLst>
        </pc:spChg>
        <pc:spChg chg="add del">
          <ac:chgData name="Yvonne Knudsen" userId="6c01d669-0ab6-4512-a2ea-74de9414f03f" providerId="ADAL" clId="{D12EF2D3-D989-40AA-ABCC-854F9FD184E5}" dt="2024-02-21T15:54:35.922" v="1942" actId="26606"/>
          <ac:spMkLst>
            <pc:docMk/>
            <pc:sldMk cId="2515409834" sldId="275"/>
            <ac:spMk id="10" creationId="{2AFC3526-54EF-E92A-C076-71D8BACA2A7A}"/>
          </ac:spMkLst>
        </pc:spChg>
        <pc:spChg chg="add del">
          <ac:chgData name="Yvonne Knudsen" userId="6c01d669-0ab6-4512-a2ea-74de9414f03f" providerId="ADAL" clId="{D12EF2D3-D989-40AA-ABCC-854F9FD184E5}" dt="2024-02-21T15:54:35.922" v="1942" actId="26606"/>
          <ac:spMkLst>
            <pc:docMk/>
            <pc:sldMk cId="2515409834" sldId="275"/>
            <ac:spMk id="28" creationId="{A3C210E6-A35A-4F68-8D60-801A019C75B8}"/>
          </ac:spMkLst>
        </pc:spChg>
        <pc:spChg chg="add del">
          <ac:chgData name="Yvonne Knudsen" userId="6c01d669-0ab6-4512-a2ea-74de9414f03f" providerId="ADAL" clId="{D12EF2D3-D989-40AA-ABCC-854F9FD184E5}" dt="2024-02-21T15:54:35.922" v="1942" actId="26606"/>
          <ac:spMkLst>
            <pc:docMk/>
            <pc:sldMk cId="2515409834" sldId="275"/>
            <ac:spMk id="29" creationId="{AC0D06B0-F19C-459E-B221-A34B506FB5E3}"/>
          </ac:spMkLst>
        </pc:spChg>
        <pc:spChg chg="add del">
          <ac:chgData name="Yvonne Knudsen" userId="6c01d669-0ab6-4512-a2ea-74de9414f03f" providerId="ADAL" clId="{D12EF2D3-D989-40AA-ABCC-854F9FD184E5}" dt="2024-02-21T15:54:35.922" v="1942" actId="26606"/>
          <ac:spMkLst>
            <pc:docMk/>
            <pc:sldMk cId="2515409834" sldId="275"/>
            <ac:spMk id="30" creationId="{345B26DA-1C6B-4C66-81C9-9C1877FC2DB1}"/>
          </ac:spMkLst>
        </pc:spChg>
        <pc:spChg chg="add del">
          <ac:chgData name="Yvonne Knudsen" userId="6c01d669-0ab6-4512-a2ea-74de9414f03f" providerId="ADAL" clId="{D12EF2D3-D989-40AA-ABCC-854F9FD184E5}" dt="2024-02-21T15:53:43.150" v="1937" actId="26606"/>
          <ac:spMkLst>
            <pc:docMk/>
            <pc:sldMk cId="2515409834" sldId="275"/>
            <ac:spMk id="31" creationId="{4E98B8B0-573C-43DD-85FE-31433D57070C}"/>
          </ac:spMkLst>
        </pc:spChg>
        <pc:spChg chg="add del">
          <ac:chgData name="Yvonne Knudsen" userId="6c01d669-0ab6-4512-a2ea-74de9414f03f" providerId="ADAL" clId="{D12EF2D3-D989-40AA-ABCC-854F9FD184E5}" dt="2024-02-21T15:54:35.922" v="1942" actId="26606"/>
          <ac:spMkLst>
            <pc:docMk/>
            <pc:sldMk cId="2515409834" sldId="275"/>
            <ac:spMk id="32" creationId="{98DE6C44-43F8-4DE4-AB81-66853FFEA09A}"/>
          </ac:spMkLst>
        </pc:spChg>
        <pc:spChg chg="add del">
          <ac:chgData name="Yvonne Knudsen" userId="6c01d669-0ab6-4512-a2ea-74de9414f03f" providerId="ADAL" clId="{D12EF2D3-D989-40AA-ABCC-854F9FD184E5}" dt="2024-02-21T15:53:43.150" v="1937" actId="26606"/>
          <ac:spMkLst>
            <pc:docMk/>
            <pc:sldMk cId="2515409834" sldId="275"/>
            <ac:spMk id="33" creationId="{0ADDB668-2CA4-4D2B-9C34-3487CA330BA8}"/>
          </ac:spMkLst>
        </pc:spChg>
        <pc:spChg chg="add del">
          <ac:chgData name="Yvonne Knudsen" userId="6c01d669-0ab6-4512-a2ea-74de9414f03f" providerId="ADAL" clId="{D12EF2D3-D989-40AA-ABCC-854F9FD184E5}" dt="2024-02-21T15:53:43.150" v="1937" actId="26606"/>
          <ac:spMkLst>
            <pc:docMk/>
            <pc:sldMk cId="2515409834" sldId="275"/>
            <ac:spMk id="35" creationId="{2568BC19-F052-4108-93E1-6A3D1DEC072F}"/>
          </ac:spMkLst>
        </pc:spChg>
        <pc:spChg chg="add del">
          <ac:chgData name="Yvonne Knudsen" userId="6c01d669-0ab6-4512-a2ea-74de9414f03f" providerId="ADAL" clId="{D12EF2D3-D989-40AA-ABCC-854F9FD184E5}" dt="2024-02-21T15:54:35.922" v="1942" actId="26606"/>
          <ac:spMkLst>
            <pc:docMk/>
            <pc:sldMk cId="2515409834" sldId="275"/>
            <ac:spMk id="36" creationId="{2409529B-9B56-4F10-BE4D-F934DB89E57E}"/>
          </ac:spMkLst>
        </pc:spChg>
        <pc:spChg chg="add del">
          <ac:chgData name="Yvonne Knudsen" userId="6c01d669-0ab6-4512-a2ea-74de9414f03f" providerId="ADAL" clId="{D12EF2D3-D989-40AA-ABCC-854F9FD184E5}" dt="2024-02-21T15:53:43.150" v="1937" actId="26606"/>
          <ac:spMkLst>
            <pc:docMk/>
            <pc:sldMk cId="2515409834" sldId="275"/>
            <ac:spMk id="37" creationId="{D5FD337D-4D6B-4C8B-B6F5-121097E09881}"/>
          </ac:spMkLst>
        </pc:spChg>
        <pc:spChg chg="add del mod">
          <ac:chgData name="Yvonne Knudsen" userId="6c01d669-0ab6-4512-a2ea-74de9414f03f" providerId="ADAL" clId="{D12EF2D3-D989-40AA-ABCC-854F9FD184E5}" dt="2024-02-21T15:55:07.083" v="1949" actId="478"/>
          <ac:spMkLst>
            <pc:docMk/>
            <pc:sldMk cId="2515409834" sldId="275"/>
            <ac:spMk id="38" creationId="{9C1008F7-C25B-F440-1A10-8F31F92CE214}"/>
          </ac:spMkLst>
        </pc:spChg>
        <pc:spChg chg="add del">
          <ac:chgData name="Yvonne Knudsen" userId="6c01d669-0ab6-4512-a2ea-74de9414f03f" providerId="ADAL" clId="{D12EF2D3-D989-40AA-ABCC-854F9FD184E5}" dt="2024-02-21T15:53:49.151" v="1939" actId="26606"/>
          <ac:spMkLst>
            <pc:docMk/>
            <pc:sldMk cId="2515409834" sldId="275"/>
            <ac:spMk id="39" creationId="{609B2588-B497-493D-80F0-F189AF137565}"/>
          </ac:spMkLst>
        </pc:spChg>
        <pc:spChg chg="add del mod">
          <ac:chgData name="Yvonne Knudsen" userId="6c01d669-0ab6-4512-a2ea-74de9414f03f" providerId="ADAL" clId="{D12EF2D3-D989-40AA-ABCC-854F9FD184E5}" dt="2024-02-21T15:56:11.184" v="1956" actId="478"/>
          <ac:spMkLst>
            <pc:docMk/>
            <pc:sldMk cId="2515409834" sldId="275"/>
            <ac:spMk id="43" creationId="{4E485FF9-A861-343E-BEC6-CFBAE92504F2}"/>
          </ac:spMkLst>
        </pc:spChg>
        <pc:spChg chg="add mod">
          <ac:chgData name="Yvonne Knudsen" userId="6c01d669-0ab6-4512-a2ea-74de9414f03f" providerId="ADAL" clId="{D12EF2D3-D989-40AA-ABCC-854F9FD184E5}" dt="2024-02-22T10:33:08.772" v="3339" actId="255"/>
          <ac:spMkLst>
            <pc:docMk/>
            <pc:sldMk cId="2515409834" sldId="275"/>
            <ac:spMk id="45" creationId="{D362AF32-2729-6D50-A612-F5A96CEA3B61}"/>
          </ac:spMkLst>
        </pc:spChg>
        <pc:grpChg chg="add del">
          <ac:chgData name="Yvonne Knudsen" userId="6c01d669-0ab6-4512-a2ea-74de9414f03f" providerId="ADAL" clId="{D12EF2D3-D989-40AA-ABCC-854F9FD184E5}" dt="2024-02-21T15:54:35.922" v="1942" actId="26606"/>
          <ac:grpSpMkLst>
            <pc:docMk/>
            <pc:sldMk cId="2515409834" sldId="275"/>
            <ac:grpSpMk id="12" creationId="{82A50E87-CA62-A0A3-A3D1-BD200A890633}"/>
          </ac:grpSpMkLst>
        </pc:grpChg>
        <pc:grpChg chg="add del">
          <ac:chgData name="Yvonne Knudsen" userId="6c01d669-0ab6-4512-a2ea-74de9414f03f" providerId="ADAL" clId="{D12EF2D3-D989-40AA-ABCC-854F9FD184E5}" dt="2024-02-21T15:54:35.922" v="1942" actId="26606"/>
          <ac:grpSpMkLst>
            <pc:docMk/>
            <pc:sldMk cId="2515409834" sldId="275"/>
            <ac:grpSpMk id="18" creationId="{79D74DFA-2431-BB32-C64C-E6A2E7F9B73B}"/>
          </ac:grpSpMkLst>
        </pc:grpChg>
        <pc:grpChg chg="add del">
          <ac:chgData name="Yvonne Knudsen" userId="6c01d669-0ab6-4512-a2ea-74de9414f03f" providerId="ADAL" clId="{D12EF2D3-D989-40AA-ABCC-854F9FD184E5}" dt="2024-02-21T15:53:49.151" v="1939" actId="26606"/>
          <ac:grpSpMkLst>
            <pc:docMk/>
            <pc:sldMk cId="2515409834" sldId="275"/>
            <ac:grpSpMk id="40" creationId="{F9AB5DBD-0A57-4DBC-B49F-205E268F1FCB}"/>
          </ac:grpSpMkLst>
        </pc:grpChg>
        <pc:picChg chg="mod">
          <ac:chgData name="Yvonne Knudsen" userId="6c01d669-0ab6-4512-a2ea-74de9414f03f" providerId="ADAL" clId="{D12EF2D3-D989-40AA-ABCC-854F9FD184E5}" dt="2024-02-21T15:54:35.922" v="1942" actId="26606"/>
          <ac:picMkLst>
            <pc:docMk/>
            <pc:sldMk cId="2515409834" sldId="275"/>
            <ac:picMk id="4" creationId="{22693895-EC70-7C1A-3D8D-7A88C38B788B}"/>
          </ac:picMkLst>
        </pc:picChg>
        <pc:picChg chg="add del mod ord">
          <ac:chgData name="Yvonne Knudsen" userId="6c01d669-0ab6-4512-a2ea-74de9414f03f" providerId="ADAL" clId="{D12EF2D3-D989-40AA-ABCC-854F9FD184E5}" dt="2024-02-21T15:55:09.959" v="1950" actId="478"/>
          <ac:picMkLst>
            <pc:docMk/>
            <pc:sldMk cId="2515409834" sldId="275"/>
            <ac:picMk id="11" creationId="{6246A7A5-E95C-A608-3928-E39C7E1DB31F}"/>
          </ac:picMkLst>
        </pc:picChg>
        <pc:picChg chg="del">
          <ac:chgData name="Yvonne Knudsen" userId="6c01d669-0ab6-4512-a2ea-74de9414f03f" providerId="ADAL" clId="{D12EF2D3-D989-40AA-ABCC-854F9FD184E5}" dt="2024-02-21T15:51:24.319" v="1906" actId="478"/>
          <ac:picMkLst>
            <pc:docMk/>
            <pc:sldMk cId="2515409834" sldId="275"/>
            <ac:picMk id="23" creationId="{60961D7A-36C7-0003-3506-8C7A3C2740BC}"/>
          </ac:picMkLst>
        </pc:picChg>
        <pc:picChg chg="add mod ord">
          <ac:chgData name="Yvonne Knudsen" userId="6c01d669-0ab6-4512-a2ea-74de9414f03f" providerId="ADAL" clId="{D12EF2D3-D989-40AA-ABCC-854F9FD184E5}" dt="2024-02-21T15:57:46.322" v="1962" actId="1076"/>
          <ac:picMkLst>
            <pc:docMk/>
            <pc:sldMk cId="2515409834" sldId="275"/>
            <ac:picMk id="24" creationId="{79A911D3-ECD6-421C-0A1F-15D25112B907}"/>
          </ac:picMkLst>
        </pc:picChg>
        <pc:picChg chg="add del mod ord">
          <ac:chgData name="Yvonne Knudsen" userId="6c01d669-0ab6-4512-a2ea-74de9414f03f" providerId="ADAL" clId="{D12EF2D3-D989-40AA-ABCC-854F9FD184E5}" dt="2024-02-21T15:55:40.927" v="1953" actId="478"/>
          <ac:picMkLst>
            <pc:docMk/>
            <pc:sldMk cId="2515409834" sldId="275"/>
            <ac:picMk id="26" creationId="{41CA3CBC-30CE-380C-6ED0-930A09DC3CDE}"/>
          </ac:picMkLst>
        </pc:picChg>
      </pc:sldChg>
      <pc:sldChg chg="addSp delSp modSp add mod modAnim">
        <pc:chgData name="Yvonne Knudsen" userId="6c01d669-0ab6-4512-a2ea-74de9414f03f" providerId="ADAL" clId="{D12EF2D3-D989-40AA-ABCC-854F9FD184E5}" dt="2024-02-22T10:35:56.855" v="3341" actId="20577"/>
        <pc:sldMkLst>
          <pc:docMk/>
          <pc:sldMk cId="2146263091" sldId="276"/>
        </pc:sldMkLst>
        <pc:spChg chg="mod">
          <ac:chgData name="Yvonne Knudsen" userId="6c01d669-0ab6-4512-a2ea-74de9414f03f" providerId="ADAL" clId="{D12EF2D3-D989-40AA-ABCC-854F9FD184E5}" dt="2024-02-21T16:06:17.698" v="1990" actId="1076"/>
          <ac:spMkLst>
            <pc:docMk/>
            <pc:sldMk cId="2146263091" sldId="276"/>
            <ac:spMk id="2" creationId="{581A2DFA-FD74-ED44-547A-2BEE5385D348}"/>
          </ac:spMkLst>
        </pc:spChg>
        <pc:spChg chg="add mod">
          <ac:chgData name="Yvonne Knudsen" userId="6c01d669-0ab6-4512-a2ea-74de9414f03f" providerId="ADAL" clId="{D12EF2D3-D989-40AA-ABCC-854F9FD184E5}" dt="2024-02-22T10:35:56.855" v="3341" actId="20577"/>
          <ac:spMkLst>
            <pc:docMk/>
            <pc:sldMk cId="2146263091" sldId="276"/>
            <ac:spMk id="9" creationId="{0C6E2017-5D16-7942-CF2A-591DC6879933}"/>
          </ac:spMkLst>
        </pc:spChg>
        <pc:spChg chg="mod">
          <ac:chgData name="Yvonne Knudsen" userId="6c01d669-0ab6-4512-a2ea-74de9414f03f" providerId="ADAL" clId="{D12EF2D3-D989-40AA-ABCC-854F9FD184E5}" dt="2024-02-22T10:31:44.927" v="3338" actId="1076"/>
          <ac:spMkLst>
            <pc:docMk/>
            <pc:sldMk cId="2146263091" sldId="276"/>
            <ac:spMk id="45" creationId="{41F64875-846D-3488-4F2A-F75EDABFE2CE}"/>
          </ac:spMkLst>
        </pc:spChg>
        <pc:picChg chg="add mod modCrop">
          <ac:chgData name="Yvonne Knudsen" userId="6c01d669-0ab6-4512-a2ea-74de9414f03f" providerId="ADAL" clId="{D12EF2D3-D989-40AA-ABCC-854F9FD184E5}" dt="2024-02-22T10:31:17.379" v="3333" actId="732"/>
          <ac:picMkLst>
            <pc:docMk/>
            <pc:sldMk cId="2146263091" sldId="276"/>
            <ac:picMk id="6" creationId="{C5575369-DD62-5245-1221-640192C02759}"/>
          </ac:picMkLst>
        </pc:picChg>
        <pc:picChg chg="del">
          <ac:chgData name="Yvonne Knudsen" userId="6c01d669-0ab6-4512-a2ea-74de9414f03f" providerId="ADAL" clId="{D12EF2D3-D989-40AA-ABCC-854F9FD184E5}" dt="2024-02-21T16:04:26.726" v="1978" actId="478"/>
          <ac:picMkLst>
            <pc:docMk/>
            <pc:sldMk cId="2146263091" sldId="276"/>
            <ac:picMk id="24" creationId="{75768415-7CA5-AA50-E376-A96BA717FE34}"/>
          </ac:picMkLst>
        </pc:picChg>
      </pc:sldChg>
      <pc:sldChg chg="addSp delSp modSp add mod">
        <pc:chgData name="Yvonne Knudsen" userId="6c01d669-0ab6-4512-a2ea-74de9414f03f" providerId="ADAL" clId="{D12EF2D3-D989-40AA-ABCC-854F9FD184E5}" dt="2024-02-22T10:26:59.836" v="3198" actId="20577"/>
        <pc:sldMkLst>
          <pc:docMk/>
          <pc:sldMk cId="21834788" sldId="277"/>
        </pc:sldMkLst>
        <pc:spChg chg="del mod">
          <ac:chgData name="Yvonne Knudsen" userId="6c01d669-0ab6-4512-a2ea-74de9414f03f" providerId="ADAL" clId="{D12EF2D3-D989-40AA-ABCC-854F9FD184E5}" dt="2024-02-21T16:15:11.538" v="2034" actId="478"/>
          <ac:spMkLst>
            <pc:docMk/>
            <pc:sldMk cId="21834788" sldId="277"/>
            <ac:spMk id="2" creationId="{964AFA66-F03E-22B8-4E22-5B70751FA279}"/>
          </ac:spMkLst>
        </pc:spChg>
        <pc:spChg chg="add mod">
          <ac:chgData name="Yvonne Knudsen" userId="6c01d669-0ab6-4512-a2ea-74de9414f03f" providerId="ADAL" clId="{D12EF2D3-D989-40AA-ABCC-854F9FD184E5}" dt="2024-02-22T10:26:59.836" v="3198" actId="20577"/>
          <ac:spMkLst>
            <pc:docMk/>
            <pc:sldMk cId="21834788" sldId="277"/>
            <ac:spMk id="3" creationId="{9E5A3C93-6160-39CB-D20E-1B1127248988}"/>
          </ac:spMkLst>
        </pc:spChg>
        <pc:spChg chg="add del mod">
          <ac:chgData name="Yvonne Knudsen" userId="6c01d669-0ab6-4512-a2ea-74de9414f03f" providerId="ADAL" clId="{D12EF2D3-D989-40AA-ABCC-854F9FD184E5}" dt="2024-02-21T16:15:45.298" v="2043" actId="478"/>
          <ac:spMkLst>
            <pc:docMk/>
            <pc:sldMk cId="21834788" sldId="277"/>
            <ac:spMk id="6" creationId="{31537355-79CC-A082-9134-99156905FF53}"/>
          </ac:spMkLst>
        </pc:spChg>
        <pc:spChg chg="del mod">
          <ac:chgData name="Yvonne Knudsen" userId="6c01d669-0ab6-4512-a2ea-74de9414f03f" providerId="ADAL" clId="{D12EF2D3-D989-40AA-ABCC-854F9FD184E5}" dt="2024-02-21T16:15:25.101" v="2038" actId="478"/>
          <ac:spMkLst>
            <pc:docMk/>
            <pc:sldMk cId="21834788" sldId="277"/>
            <ac:spMk id="9" creationId="{52132807-D2EB-0EA6-DD6A-FED4DAA96C69}"/>
          </ac:spMkLst>
        </pc:spChg>
        <pc:picChg chg="add mod">
          <ac:chgData name="Yvonne Knudsen" userId="6c01d669-0ab6-4512-a2ea-74de9414f03f" providerId="ADAL" clId="{D12EF2D3-D989-40AA-ABCC-854F9FD184E5}" dt="2024-02-21T17:09:01.123" v="2704" actId="1076"/>
          <ac:picMkLst>
            <pc:docMk/>
            <pc:sldMk cId="21834788" sldId="277"/>
            <ac:picMk id="11" creationId="{D88BBB79-695B-7575-E376-18091078FA02}"/>
          </ac:picMkLst>
        </pc:picChg>
        <pc:picChg chg="del">
          <ac:chgData name="Yvonne Knudsen" userId="6c01d669-0ab6-4512-a2ea-74de9414f03f" providerId="ADAL" clId="{D12EF2D3-D989-40AA-ABCC-854F9FD184E5}" dt="2024-02-21T16:15:21.377" v="2036" actId="478"/>
          <ac:picMkLst>
            <pc:docMk/>
            <pc:sldMk cId="21834788" sldId="277"/>
            <ac:picMk id="23" creationId="{06A0E994-99D3-ECAC-5363-82025734BFEA}"/>
          </ac:picMkLst>
        </pc:picChg>
        <pc:picChg chg="add mod">
          <ac:chgData name="Yvonne Knudsen" userId="6c01d669-0ab6-4512-a2ea-74de9414f03f" providerId="ADAL" clId="{D12EF2D3-D989-40AA-ABCC-854F9FD184E5}" dt="2024-02-21T16:15:55.211" v="2044" actId="1076"/>
          <ac:picMkLst>
            <pc:docMk/>
            <pc:sldMk cId="21834788" sldId="277"/>
            <ac:picMk id="2050" creationId="{E6046BE5-6091-1E3D-86DA-36AE60DCF603}"/>
          </ac:picMkLst>
        </pc:picChg>
      </pc:sldChg>
      <pc:sldChg chg="addSp delSp modSp add del mod">
        <pc:chgData name="Yvonne Knudsen" userId="6c01d669-0ab6-4512-a2ea-74de9414f03f" providerId="ADAL" clId="{D12EF2D3-D989-40AA-ABCC-854F9FD184E5}" dt="2024-02-21T16:14:30.022" v="2027" actId="47"/>
        <pc:sldMkLst>
          <pc:docMk/>
          <pc:sldMk cId="3998966065" sldId="277"/>
        </pc:sldMkLst>
        <pc:spChg chg="del mod">
          <ac:chgData name="Yvonne Knudsen" userId="6c01d669-0ab6-4512-a2ea-74de9414f03f" providerId="ADAL" clId="{D12EF2D3-D989-40AA-ABCC-854F9FD184E5}" dt="2024-02-21T16:14:01.863" v="2026" actId="21"/>
          <ac:spMkLst>
            <pc:docMk/>
            <pc:sldMk cId="3998966065" sldId="277"/>
            <ac:spMk id="2" creationId="{934613FE-F7E2-7614-6BEB-F98FDB2CD3CB}"/>
          </ac:spMkLst>
        </pc:spChg>
        <pc:picChg chg="add del mod">
          <ac:chgData name="Yvonne Knudsen" userId="6c01d669-0ab6-4512-a2ea-74de9414f03f" providerId="ADAL" clId="{D12EF2D3-D989-40AA-ABCC-854F9FD184E5}" dt="2024-02-21T16:14:01.863" v="2026" actId="21"/>
          <ac:picMkLst>
            <pc:docMk/>
            <pc:sldMk cId="3998966065" sldId="277"/>
            <ac:picMk id="1026" creationId="{B568B4E6-D643-C902-7D04-6524D2BCF9AD}"/>
          </ac:picMkLst>
        </pc:picChg>
      </pc:sldChg>
      <pc:sldChg chg="add ord">
        <pc:chgData name="Yvonne Knudsen" userId="6c01d669-0ab6-4512-a2ea-74de9414f03f" providerId="ADAL" clId="{D12EF2D3-D989-40AA-ABCC-854F9FD184E5}" dt="2024-02-21T16:24:01" v="2167"/>
        <pc:sldMkLst>
          <pc:docMk/>
          <pc:sldMk cId="1668335058" sldId="278"/>
        </pc:sldMkLst>
      </pc:sldChg>
      <pc:sldChg chg="modSp add mod">
        <pc:chgData name="Yvonne Knudsen" userId="6c01d669-0ab6-4512-a2ea-74de9414f03f" providerId="ADAL" clId="{D12EF2D3-D989-40AA-ABCC-854F9FD184E5}" dt="2024-02-21T16:31:59.889" v="2366" actId="20577"/>
        <pc:sldMkLst>
          <pc:docMk/>
          <pc:sldMk cId="910658786" sldId="279"/>
        </pc:sldMkLst>
        <pc:spChg chg="mod">
          <ac:chgData name="Yvonne Knudsen" userId="6c01d669-0ab6-4512-a2ea-74de9414f03f" providerId="ADAL" clId="{D12EF2D3-D989-40AA-ABCC-854F9FD184E5}" dt="2024-02-21T16:31:59.889" v="2366" actId="20577"/>
          <ac:spMkLst>
            <pc:docMk/>
            <pc:sldMk cId="910658786" sldId="279"/>
            <ac:spMk id="3" creationId="{75A10BF4-0BDB-7BDB-D50D-5BB2532E068A}"/>
          </ac:spMkLst>
        </pc:spChg>
      </pc:sldChg>
      <pc:sldChg chg="modSp add mod modNotesTx">
        <pc:chgData name="Yvonne Knudsen" userId="6c01d669-0ab6-4512-a2ea-74de9414f03f" providerId="ADAL" clId="{D12EF2D3-D989-40AA-ABCC-854F9FD184E5}" dt="2024-02-22T10:30:02.675" v="3328" actId="20577"/>
        <pc:sldMkLst>
          <pc:docMk/>
          <pc:sldMk cId="1623785363" sldId="280"/>
        </pc:sldMkLst>
        <pc:spChg chg="mod">
          <ac:chgData name="Yvonne Knudsen" userId="6c01d669-0ab6-4512-a2ea-74de9414f03f" providerId="ADAL" clId="{D12EF2D3-D989-40AA-ABCC-854F9FD184E5}" dt="2024-02-21T16:33:44.930" v="2428" actId="20577"/>
          <ac:spMkLst>
            <pc:docMk/>
            <pc:sldMk cId="1623785363" sldId="280"/>
            <ac:spMk id="3" creationId="{150FE302-5212-2B64-ED4E-3A8C61F58BE8}"/>
          </ac:spMkLst>
        </pc:spChg>
      </pc:sldChg>
      <pc:sldChg chg="modSp add mod">
        <pc:chgData name="Yvonne Knudsen" userId="6c01d669-0ab6-4512-a2ea-74de9414f03f" providerId="ADAL" clId="{D12EF2D3-D989-40AA-ABCC-854F9FD184E5}" dt="2024-02-21T16:41:23.843" v="2565" actId="20577"/>
        <pc:sldMkLst>
          <pc:docMk/>
          <pc:sldMk cId="159348217" sldId="281"/>
        </pc:sldMkLst>
        <pc:spChg chg="mod">
          <ac:chgData name="Yvonne Knudsen" userId="6c01d669-0ab6-4512-a2ea-74de9414f03f" providerId="ADAL" clId="{D12EF2D3-D989-40AA-ABCC-854F9FD184E5}" dt="2024-02-21T16:41:23.843" v="2565" actId="20577"/>
          <ac:spMkLst>
            <pc:docMk/>
            <pc:sldMk cId="159348217" sldId="281"/>
            <ac:spMk id="3" creationId="{0E9C393D-D840-47F9-9D79-FE4D8FD63AB7}"/>
          </ac:spMkLst>
        </pc:spChg>
      </pc:sldChg>
      <pc:sldChg chg="modSp add del mod">
        <pc:chgData name="Yvonne Knudsen" userId="6c01d669-0ab6-4512-a2ea-74de9414f03f" providerId="ADAL" clId="{D12EF2D3-D989-40AA-ABCC-854F9FD184E5}" dt="2024-02-21T16:42:14.655" v="2583" actId="47"/>
        <pc:sldMkLst>
          <pc:docMk/>
          <pc:sldMk cId="1164548875" sldId="282"/>
        </pc:sldMkLst>
        <pc:spChg chg="mod">
          <ac:chgData name="Yvonne Knudsen" userId="6c01d669-0ab6-4512-a2ea-74de9414f03f" providerId="ADAL" clId="{D12EF2D3-D989-40AA-ABCC-854F9FD184E5}" dt="2024-02-21T16:41:42.682" v="2579" actId="20577"/>
          <ac:spMkLst>
            <pc:docMk/>
            <pc:sldMk cId="1164548875" sldId="282"/>
            <ac:spMk id="3" creationId="{03098988-EBAB-2D34-8832-7FA89CE869BD}"/>
          </ac:spMkLst>
        </pc:spChg>
      </pc:sldChg>
      <pc:sldChg chg="add ord">
        <pc:chgData name="Yvonne Knudsen" userId="6c01d669-0ab6-4512-a2ea-74de9414f03f" providerId="ADAL" clId="{D12EF2D3-D989-40AA-ABCC-854F9FD184E5}" dt="2024-02-21T16:42:08.298" v="2582"/>
        <pc:sldMkLst>
          <pc:docMk/>
          <pc:sldMk cId="2517242" sldId="283"/>
        </pc:sldMkLst>
      </pc:sldChg>
      <pc:sldChg chg="addSp delSp modSp add mod delAnim modAnim">
        <pc:chgData name="Yvonne Knudsen" userId="6c01d669-0ab6-4512-a2ea-74de9414f03f" providerId="ADAL" clId="{D12EF2D3-D989-40AA-ABCC-854F9FD184E5}" dt="2024-02-21T17:45:36.907" v="3010" actId="20577"/>
        <pc:sldMkLst>
          <pc:docMk/>
          <pc:sldMk cId="294960397" sldId="284"/>
        </pc:sldMkLst>
        <pc:spChg chg="mod">
          <ac:chgData name="Yvonne Knudsen" userId="6c01d669-0ab6-4512-a2ea-74de9414f03f" providerId="ADAL" clId="{D12EF2D3-D989-40AA-ABCC-854F9FD184E5}" dt="2024-02-21T17:44:58.704" v="2995" actId="14100"/>
          <ac:spMkLst>
            <pc:docMk/>
            <pc:sldMk cId="294960397" sldId="284"/>
            <ac:spMk id="2" creationId="{7C7663FB-611F-735F-CD48-2EA544FBA45B}"/>
          </ac:spMkLst>
        </pc:spChg>
        <pc:spChg chg="mod">
          <ac:chgData name="Yvonne Knudsen" userId="6c01d669-0ab6-4512-a2ea-74de9414f03f" providerId="ADAL" clId="{D12EF2D3-D989-40AA-ABCC-854F9FD184E5}" dt="2024-02-21T17:06:32.165" v="2688" actId="26606"/>
          <ac:spMkLst>
            <pc:docMk/>
            <pc:sldMk cId="294960397" sldId="284"/>
            <ac:spMk id="5" creationId="{BE74DB90-C354-06BF-59FF-F23733ADF7C9}"/>
          </ac:spMkLst>
        </pc:spChg>
        <pc:spChg chg="add del">
          <ac:chgData name="Yvonne Knudsen" userId="6c01d669-0ab6-4512-a2ea-74de9414f03f" providerId="ADAL" clId="{D12EF2D3-D989-40AA-ABCC-854F9FD184E5}" dt="2024-02-21T17:06:32.165" v="2688" actId="26606"/>
          <ac:spMkLst>
            <pc:docMk/>
            <pc:sldMk cId="294960397" sldId="284"/>
            <ac:spMk id="8" creationId="{51555A47-AFC4-8E93-8AF5-5122BABF5823}"/>
          </ac:spMkLst>
        </pc:spChg>
        <pc:spChg chg="del mod">
          <ac:chgData name="Yvonne Knudsen" userId="6c01d669-0ab6-4512-a2ea-74de9414f03f" providerId="ADAL" clId="{D12EF2D3-D989-40AA-ABCC-854F9FD184E5}" dt="2024-02-21T17:04:41.126" v="2631" actId="478"/>
          <ac:spMkLst>
            <pc:docMk/>
            <pc:sldMk cId="294960397" sldId="284"/>
            <ac:spMk id="9" creationId="{2608F1D3-0E29-8118-EABB-0F2615F3F20C}"/>
          </ac:spMkLst>
        </pc:spChg>
        <pc:spChg chg="add del">
          <ac:chgData name="Yvonne Knudsen" userId="6c01d669-0ab6-4512-a2ea-74de9414f03f" providerId="ADAL" clId="{D12EF2D3-D989-40AA-ABCC-854F9FD184E5}" dt="2024-02-21T17:06:32.165" v="2688" actId="26606"/>
          <ac:spMkLst>
            <pc:docMk/>
            <pc:sldMk cId="294960397" sldId="284"/>
            <ac:spMk id="10" creationId="{63F016EF-7580-8692-6AD6-E208F1BD6F93}"/>
          </ac:spMkLst>
        </pc:spChg>
        <pc:spChg chg="add mod">
          <ac:chgData name="Yvonne Knudsen" userId="6c01d669-0ab6-4512-a2ea-74de9414f03f" providerId="ADAL" clId="{D12EF2D3-D989-40AA-ABCC-854F9FD184E5}" dt="2024-02-21T17:45:36.907" v="3010" actId="20577"/>
          <ac:spMkLst>
            <pc:docMk/>
            <pc:sldMk cId="294960397" sldId="284"/>
            <ac:spMk id="23" creationId="{CF8D21A7-A9E7-EC40-59D1-DD6EBA4C09B9}"/>
          </ac:spMkLst>
        </pc:spChg>
        <pc:spChg chg="add del">
          <ac:chgData name="Yvonne Knudsen" userId="6c01d669-0ab6-4512-a2ea-74de9414f03f" providerId="ADAL" clId="{D12EF2D3-D989-40AA-ABCC-854F9FD184E5}" dt="2024-02-21T17:06:32.165" v="2688" actId="26606"/>
          <ac:spMkLst>
            <pc:docMk/>
            <pc:sldMk cId="294960397" sldId="284"/>
            <ac:spMk id="27" creationId="{99F1FFA9-D672-408C-9220-ADEEC6ABDD09}"/>
          </ac:spMkLst>
        </pc:spChg>
        <pc:spChg chg="del mod">
          <ac:chgData name="Yvonne Knudsen" userId="6c01d669-0ab6-4512-a2ea-74de9414f03f" providerId="ADAL" clId="{D12EF2D3-D989-40AA-ABCC-854F9FD184E5}" dt="2024-02-21T17:04:46.095" v="2635"/>
          <ac:spMkLst>
            <pc:docMk/>
            <pc:sldMk cId="294960397" sldId="284"/>
            <ac:spMk id="45" creationId="{3045098C-B133-F6F7-5047-A280BAA047AB}"/>
          </ac:spMkLst>
        </pc:spChg>
        <pc:grpChg chg="add del">
          <ac:chgData name="Yvonne Knudsen" userId="6c01d669-0ab6-4512-a2ea-74de9414f03f" providerId="ADAL" clId="{D12EF2D3-D989-40AA-ABCC-854F9FD184E5}" dt="2024-02-21T17:06:32.165" v="2688" actId="26606"/>
          <ac:grpSpMkLst>
            <pc:docMk/>
            <pc:sldMk cId="294960397" sldId="284"/>
            <ac:grpSpMk id="12" creationId="{E7466C50-8E96-BE4E-3B9B-893F27645E76}"/>
          </ac:grpSpMkLst>
        </pc:grpChg>
        <pc:grpChg chg="add del">
          <ac:chgData name="Yvonne Knudsen" userId="6c01d669-0ab6-4512-a2ea-74de9414f03f" providerId="ADAL" clId="{D12EF2D3-D989-40AA-ABCC-854F9FD184E5}" dt="2024-02-21T17:06:32.165" v="2688" actId="26606"/>
          <ac:grpSpMkLst>
            <pc:docMk/>
            <pc:sldMk cId="294960397" sldId="284"/>
            <ac:grpSpMk id="18" creationId="{35E1B5DE-E0CE-5B98-45AA-0A2108048935}"/>
          </ac:grpSpMkLst>
        </pc:grpChg>
        <pc:picChg chg="add del mod">
          <ac:chgData name="Yvonne Knudsen" userId="6c01d669-0ab6-4512-a2ea-74de9414f03f" providerId="ADAL" clId="{D12EF2D3-D989-40AA-ABCC-854F9FD184E5}" dt="2024-02-21T17:07:39.479" v="2692" actId="478"/>
          <ac:picMkLst>
            <pc:docMk/>
            <pc:sldMk cId="294960397" sldId="284"/>
            <ac:picMk id="3" creationId="{EBFFEACA-6388-508B-8CE8-478577BF3FC2}"/>
          </ac:picMkLst>
        </pc:picChg>
        <pc:picChg chg="mod ord">
          <ac:chgData name="Yvonne Knudsen" userId="6c01d669-0ab6-4512-a2ea-74de9414f03f" providerId="ADAL" clId="{D12EF2D3-D989-40AA-ABCC-854F9FD184E5}" dt="2024-02-21T17:06:32.165" v="2688" actId="26606"/>
          <ac:picMkLst>
            <pc:docMk/>
            <pc:sldMk cId="294960397" sldId="284"/>
            <ac:picMk id="4" creationId="{2F373474-E089-6BFB-1549-7B55A3EB59B3}"/>
          </ac:picMkLst>
        </pc:picChg>
        <pc:picChg chg="del">
          <ac:chgData name="Yvonne Knudsen" userId="6c01d669-0ab6-4512-a2ea-74de9414f03f" providerId="ADAL" clId="{D12EF2D3-D989-40AA-ABCC-854F9FD184E5}" dt="2024-02-21T17:04:43.337" v="2632" actId="478"/>
          <ac:picMkLst>
            <pc:docMk/>
            <pc:sldMk cId="294960397" sldId="284"/>
            <ac:picMk id="6" creationId="{91949558-31D0-BC72-C64C-2589AA29AA40}"/>
          </ac:picMkLst>
        </pc:picChg>
        <pc:picChg chg="add mod">
          <ac:chgData name="Yvonne Knudsen" userId="6c01d669-0ab6-4512-a2ea-74de9414f03f" providerId="ADAL" clId="{D12EF2D3-D989-40AA-ABCC-854F9FD184E5}" dt="2024-02-21T17:07:58.838" v="2698" actId="1076"/>
          <ac:picMkLst>
            <pc:docMk/>
            <pc:sldMk cId="294960397" sldId="284"/>
            <ac:picMk id="11" creationId="{5793D2F5-D7A1-2477-C646-E5D153D41284}"/>
          </ac:picMkLst>
        </pc:picChg>
      </pc:sldChg>
      <pc:sldChg chg="modSp mod">
        <pc:chgData name="Yvonne Knudsen" userId="6c01d669-0ab6-4512-a2ea-74de9414f03f" providerId="ADAL" clId="{D12EF2D3-D989-40AA-ABCC-854F9FD184E5}" dt="2024-02-22T10:27:47.914" v="3203" actId="255"/>
        <pc:sldMkLst>
          <pc:docMk/>
          <pc:sldMk cId="1272106046" sldId="287"/>
        </pc:sldMkLst>
        <pc:spChg chg="mod">
          <ac:chgData name="Yvonne Knudsen" userId="6c01d669-0ab6-4512-a2ea-74de9414f03f" providerId="ADAL" clId="{D12EF2D3-D989-40AA-ABCC-854F9FD184E5}" dt="2024-02-22T10:27:47.914" v="3203" actId="255"/>
          <ac:spMkLst>
            <pc:docMk/>
            <pc:sldMk cId="1272106046" sldId="287"/>
            <ac:spMk id="3" creationId="{03F4189F-146A-A345-0FEA-4C9298F53087}"/>
          </ac:spMkLst>
        </pc:spChg>
      </pc:sldChg>
      <pc:sldChg chg="modSp mod">
        <pc:chgData name="Yvonne Knudsen" userId="6c01d669-0ab6-4512-a2ea-74de9414f03f" providerId="ADAL" clId="{D12EF2D3-D989-40AA-ABCC-854F9FD184E5}" dt="2024-02-22T10:27:58.580" v="3204" actId="255"/>
        <pc:sldMkLst>
          <pc:docMk/>
          <pc:sldMk cId="1906258488" sldId="288"/>
        </pc:sldMkLst>
        <pc:spChg chg="mod">
          <ac:chgData name="Yvonne Knudsen" userId="6c01d669-0ab6-4512-a2ea-74de9414f03f" providerId="ADAL" clId="{D12EF2D3-D989-40AA-ABCC-854F9FD184E5}" dt="2024-02-22T10:27:58.580" v="3204" actId="255"/>
          <ac:spMkLst>
            <pc:docMk/>
            <pc:sldMk cId="1906258488" sldId="288"/>
            <ac:spMk id="6" creationId="{18D44B77-73EA-52F5-776E-1AE31B4E1588}"/>
          </ac:spMkLst>
        </pc:spChg>
      </pc:sldChg>
      <pc:sldChg chg="modSp mod modNotesTx">
        <pc:chgData name="Yvonne Knudsen" userId="6c01d669-0ab6-4512-a2ea-74de9414f03f" providerId="ADAL" clId="{D12EF2D3-D989-40AA-ABCC-854F9FD184E5}" dt="2024-02-22T10:25:22.027" v="3152" actId="20577"/>
        <pc:sldMkLst>
          <pc:docMk/>
          <pc:sldMk cId="489908445" sldId="289"/>
        </pc:sldMkLst>
        <pc:spChg chg="mod">
          <ac:chgData name="Yvonne Knudsen" userId="6c01d669-0ab6-4512-a2ea-74de9414f03f" providerId="ADAL" clId="{D12EF2D3-D989-40AA-ABCC-854F9FD184E5}" dt="2024-02-22T10:21:37.442" v="3014" actId="20577"/>
          <ac:spMkLst>
            <pc:docMk/>
            <pc:sldMk cId="489908445" sldId="289"/>
            <ac:spMk id="2" creationId="{AA03BF2B-C26B-9091-D71E-1E8744B691A3}"/>
          </ac:spMkLst>
        </pc:spChg>
      </pc:sldChg>
      <pc:sldMasterChg chg="add del addSldLayout delSldLayout">
        <pc:chgData name="Yvonne Knudsen" userId="6c01d669-0ab6-4512-a2ea-74de9414f03f" providerId="ADAL" clId="{D12EF2D3-D989-40AA-ABCC-854F9FD184E5}" dt="2024-02-20T16:27:33.617" v="61" actId="26606"/>
        <pc:sldMasterMkLst>
          <pc:docMk/>
          <pc:sldMasterMk cId="953708633" sldId="2147483648"/>
        </pc:sldMasterMkLst>
        <pc:sldLayoutChg chg="add del">
          <pc:chgData name="Yvonne Knudsen" userId="6c01d669-0ab6-4512-a2ea-74de9414f03f" providerId="ADAL" clId="{D12EF2D3-D989-40AA-ABCC-854F9FD184E5}" dt="2024-02-20T16:27:33.617" v="61" actId="26606"/>
          <pc:sldLayoutMkLst>
            <pc:docMk/>
            <pc:sldMasterMk cId="953708633" sldId="2147483648"/>
            <pc:sldLayoutMk cId="1195634839" sldId="2147483649"/>
          </pc:sldLayoutMkLst>
        </pc:sldLayoutChg>
        <pc:sldLayoutChg chg="add del">
          <pc:chgData name="Yvonne Knudsen" userId="6c01d669-0ab6-4512-a2ea-74de9414f03f" providerId="ADAL" clId="{D12EF2D3-D989-40AA-ABCC-854F9FD184E5}" dt="2024-02-20T16:27:33.617" v="61" actId="26606"/>
          <pc:sldLayoutMkLst>
            <pc:docMk/>
            <pc:sldMasterMk cId="953708633" sldId="2147483648"/>
            <pc:sldLayoutMk cId="4123126275" sldId="2147483650"/>
          </pc:sldLayoutMkLst>
        </pc:sldLayoutChg>
        <pc:sldLayoutChg chg="add del">
          <pc:chgData name="Yvonne Knudsen" userId="6c01d669-0ab6-4512-a2ea-74de9414f03f" providerId="ADAL" clId="{D12EF2D3-D989-40AA-ABCC-854F9FD184E5}" dt="2024-02-20T16:27:33.617" v="61" actId="26606"/>
          <pc:sldLayoutMkLst>
            <pc:docMk/>
            <pc:sldMasterMk cId="953708633" sldId="2147483648"/>
            <pc:sldLayoutMk cId="2876853068" sldId="2147483651"/>
          </pc:sldLayoutMkLst>
        </pc:sldLayoutChg>
        <pc:sldLayoutChg chg="add del">
          <pc:chgData name="Yvonne Knudsen" userId="6c01d669-0ab6-4512-a2ea-74de9414f03f" providerId="ADAL" clId="{D12EF2D3-D989-40AA-ABCC-854F9FD184E5}" dt="2024-02-20T16:27:33.617" v="61" actId="26606"/>
          <pc:sldLayoutMkLst>
            <pc:docMk/>
            <pc:sldMasterMk cId="953708633" sldId="2147483648"/>
            <pc:sldLayoutMk cId="1100158004" sldId="2147483652"/>
          </pc:sldLayoutMkLst>
        </pc:sldLayoutChg>
        <pc:sldLayoutChg chg="add del">
          <pc:chgData name="Yvonne Knudsen" userId="6c01d669-0ab6-4512-a2ea-74de9414f03f" providerId="ADAL" clId="{D12EF2D3-D989-40AA-ABCC-854F9FD184E5}" dt="2024-02-20T16:27:33.617" v="61" actId="26606"/>
          <pc:sldLayoutMkLst>
            <pc:docMk/>
            <pc:sldMasterMk cId="953708633" sldId="2147483648"/>
            <pc:sldLayoutMk cId="877449731" sldId="2147483653"/>
          </pc:sldLayoutMkLst>
        </pc:sldLayoutChg>
        <pc:sldLayoutChg chg="add del">
          <pc:chgData name="Yvonne Knudsen" userId="6c01d669-0ab6-4512-a2ea-74de9414f03f" providerId="ADAL" clId="{D12EF2D3-D989-40AA-ABCC-854F9FD184E5}" dt="2024-02-20T16:27:33.617" v="61" actId="26606"/>
          <pc:sldLayoutMkLst>
            <pc:docMk/>
            <pc:sldMasterMk cId="953708633" sldId="2147483648"/>
            <pc:sldLayoutMk cId="1601459774" sldId="2147483654"/>
          </pc:sldLayoutMkLst>
        </pc:sldLayoutChg>
        <pc:sldLayoutChg chg="add del">
          <pc:chgData name="Yvonne Knudsen" userId="6c01d669-0ab6-4512-a2ea-74de9414f03f" providerId="ADAL" clId="{D12EF2D3-D989-40AA-ABCC-854F9FD184E5}" dt="2024-02-20T16:27:33.617" v="61" actId="26606"/>
          <pc:sldLayoutMkLst>
            <pc:docMk/>
            <pc:sldMasterMk cId="953708633" sldId="2147483648"/>
            <pc:sldLayoutMk cId="469088109" sldId="2147483655"/>
          </pc:sldLayoutMkLst>
        </pc:sldLayoutChg>
        <pc:sldLayoutChg chg="add del">
          <pc:chgData name="Yvonne Knudsen" userId="6c01d669-0ab6-4512-a2ea-74de9414f03f" providerId="ADAL" clId="{D12EF2D3-D989-40AA-ABCC-854F9FD184E5}" dt="2024-02-20T16:27:33.617" v="61" actId="26606"/>
          <pc:sldLayoutMkLst>
            <pc:docMk/>
            <pc:sldMasterMk cId="953708633" sldId="2147483648"/>
            <pc:sldLayoutMk cId="1941342773" sldId="2147483656"/>
          </pc:sldLayoutMkLst>
        </pc:sldLayoutChg>
        <pc:sldLayoutChg chg="add del">
          <pc:chgData name="Yvonne Knudsen" userId="6c01d669-0ab6-4512-a2ea-74de9414f03f" providerId="ADAL" clId="{D12EF2D3-D989-40AA-ABCC-854F9FD184E5}" dt="2024-02-20T16:27:33.617" v="61" actId="26606"/>
          <pc:sldLayoutMkLst>
            <pc:docMk/>
            <pc:sldMasterMk cId="953708633" sldId="2147483648"/>
            <pc:sldLayoutMk cId="3232940941" sldId="2147483657"/>
          </pc:sldLayoutMkLst>
        </pc:sldLayoutChg>
        <pc:sldLayoutChg chg="add del">
          <pc:chgData name="Yvonne Knudsen" userId="6c01d669-0ab6-4512-a2ea-74de9414f03f" providerId="ADAL" clId="{D12EF2D3-D989-40AA-ABCC-854F9FD184E5}" dt="2024-02-20T16:27:33.617" v="61" actId="26606"/>
          <pc:sldLayoutMkLst>
            <pc:docMk/>
            <pc:sldMasterMk cId="953708633" sldId="2147483648"/>
            <pc:sldLayoutMk cId="2378378538" sldId="2147483658"/>
          </pc:sldLayoutMkLst>
        </pc:sldLayoutChg>
        <pc:sldLayoutChg chg="add del">
          <pc:chgData name="Yvonne Knudsen" userId="6c01d669-0ab6-4512-a2ea-74de9414f03f" providerId="ADAL" clId="{D12EF2D3-D989-40AA-ABCC-854F9FD184E5}" dt="2024-02-20T16:27:33.617" v="61" actId="26606"/>
          <pc:sldLayoutMkLst>
            <pc:docMk/>
            <pc:sldMasterMk cId="953708633" sldId="2147483648"/>
            <pc:sldLayoutMk cId="2512515453" sldId="2147483659"/>
          </pc:sldLayoutMkLst>
        </pc:sldLayoutChg>
      </pc:sldMasterChg>
      <pc:sldMasterChg chg="add del replId addSldLayout delSldLayout">
        <pc:chgData name="Yvonne Knudsen" userId="6c01d669-0ab6-4512-a2ea-74de9414f03f" providerId="ADAL" clId="{D12EF2D3-D989-40AA-ABCC-854F9FD184E5}" dt="2024-02-20T16:27:33.617" v="61" actId="26606"/>
        <pc:sldMasterMkLst>
          <pc:docMk/>
          <pc:sldMasterMk cId="1770356231" sldId="2147483660"/>
        </pc:sldMasterMkLst>
        <pc:sldLayoutChg chg="add del">
          <pc:chgData name="Yvonne Knudsen" userId="6c01d669-0ab6-4512-a2ea-74de9414f03f" providerId="ADAL" clId="{D12EF2D3-D989-40AA-ABCC-854F9FD184E5}" dt="2024-02-20T16:27:33.617" v="61" actId="26606"/>
          <pc:sldLayoutMkLst>
            <pc:docMk/>
            <pc:sldMasterMk cId="1770356231" sldId="2147483660"/>
            <pc:sldLayoutMk cId="846662990" sldId="2147483661"/>
          </pc:sldLayoutMkLst>
        </pc:sldLayoutChg>
        <pc:sldLayoutChg chg="add del replId">
          <pc:chgData name="Yvonne Knudsen" userId="6c01d669-0ab6-4512-a2ea-74de9414f03f" providerId="ADAL" clId="{D12EF2D3-D989-40AA-ABCC-854F9FD184E5}" dt="2024-02-20T16:27:33.617" v="61" actId="26606"/>
          <pc:sldLayoutMkLst>
            <pc:docMk/>
            <pc:sldMasterMk cId="1770356231" sldId="2147483660"/>
            <pc:sldLayoutMk cId="3430017698" sldId="2147483662"/>
          </pc:sldLayoutMkLst>
        </pc:sldLayoutChg>
        <pc:sldLayoutChg chg="add del replId">
          <pc:chgData name="Yvonne Knudsen" userId="6c01d669-0ab6-4512-a2ea-74de9414f03f" providerId="ADAL" clId="{D12EF2D3-D989-40AA-ABCC-854F9FD184E5}" dt="2024-02-20T16:27:33.617" v="61" actId="26606"/>
          <pc:sldLayoutMkLst>
            <pc:docMk/>
            <pc:sldMasterMk cId="1770356231" sldId="2147483660"/>
            <pc:sldLayoutMk cId="2555937995" sldId="2147483663"/>
          </pc:sldLayoutMkLst>
        </pc:sldLayoutChg>
        <pc:sldLayoutChg chg="add del replId">
          <pc:chgData name="Yvonne Knudsen" userId="6c01d669-0ab6-4512-a2ea-74de9414f03f" providerId="ADAL" clId="{D12EF2D3-D989-40AA-ABCC-854F9FD184E5}" dt="2024-02-20T16:27:33.617" v="61" actId="26606"/>
          <pc:sldLayoutMkLst>
            <pc:docMk/>
            <pc:sldMasterMk cId="1770356231" sldId="2147483660"/>
            <pc:sldLayoutMk cId="658804083" sldId="2147483664"/>
          </pc:sldLayoutMkLst>
        </pc:sldLayoutChg>
        <pc:sldLayoutChg chg="add del replId">
          <pc:chgData name="Yvonne Knudsen" userId="6c01d669-0ab6-4512-a2ea-74de9414f03f" providerId="ADAL" clId="{D12EF2D3-D989-40AA-ABCC-854F9FD184E5}" dt="2024-02-20T16:27:33.617" v="61" actId="26606"/>
          <pc:sldLayoutMkLst>
            <pc:docMk/>
            <pc:sldMasterMk cId="1770356231" sldId="2147483660"/>
            <pc:sldLayoutMk cId="23718730" sldId="2147483665"/>
          </pc:sldLayoutMkLst>
        </pc:sldLayoutChg>
        <pc:sldLayoutChg chg="add del replId">
          <pc:chgData name="Yvonne Knudsen" userId="6c01d669-0ab6-4512-a2ea-74de9414f03f" providerId="ADAL" clId="{D12EF2D3-D989-40AA-ABCC-854F9FD184E5}" dt="2024-02-20T16:27:33.617" v="61" actId="26606"/>
          <pc:sldLayoutMkLst>
            <pc:docMk/>
            <pc:sldMasterMk cId="1770356231" sldId="2147483660"/>
            <pc:sldLayoutMk cId="1498040330" sldId="2147483666"/>
          </pc:sldLayoutMkLst>
        </pc:sldLayoutChg>
        <pc:sldLayoutChg chg="add del replId">
          <pc:chgData name="Yvonne Knudsen" userId="6c01d669-0ab6-4512-a2ea-74de9414f03f" providerId="ADAL" clId="{D12EF2D3-D989-40AA-ABCC-854F9FD184E5}" dt="2024-02-20T16:27:33.617" v="61" actId="26606"/>
          <pc:sldLayoutMkLst>
            <pc:docMk/>
            <pc:sldMasterMk cId="1770356231" sldId="2147483660"/>
            <pc:sldLayoutMk cId="739726495" sldId="2147483667"/>
          </pc:sldLayoutMkLst>
        </pc:sldLayoutChg>
        <pc:sldLayoutChg chg="add del replId">
          <pc:chgData name="Yvonne Knudsen" userId="6c01d669-0ab6-4512-a2ea-74de9414f03f" providerId="ADAL" clId="{D12EF2D3-D989-40AA-ABCC-854F9FD184E5}" dt="2024-02-20T16:27:33.617" v="61" actId="26606"/>
          <pc:sldLayoutMkLst>
            <pc:docMk/>
            <pc:sldMasterMk cId="1770356231" sldId="2147483660"/>
            <pc:sldLayoutMk cId="3969116868" sldId="2147483668"/>
          </pc:sldLayoutMkLst>
        </pc:sldLayoutChg>
        <pc:sldLayoutChg chg="add del replId">
          <pc:chgData name="Yvonne Knudsen" userId="6c01d669-0ab6-4512-a2ea-74de9414f03f" providerId="ADAL" clId="{D12EF2D3-D989-40AA-ABCC-854F9FD184E5}" dt="2024-02-20T16:27:33.617" v="61" actId="26606"/>
          <pc:sldLayoutMkLst>
            <pc:docMk/>
            <pc:sldMasterMk cId="1770356231" sldId="2147483660"/>
            <pc:sldLayoutMk cId="944818710" sldId="2147483669"/>
          </pc:sldLayoutMkLst>
        </pc:sldLayoutChg>
        <pc:sldLayoutChg chg="add del replId">
          <pc:chgData name="Yvonne Knudsen" userId="6c01d669-0ab6-4512-a2ea-74de9414f03f" providerId="ADAL" clId="{D12EF2D3-D989-40AA-ABCC-854F9FD184E5}" dt="2024-02-20T16:27:33.617" v="61" actId="26606"/>
          <pc:sldLayoutMkLst>
            <pc:docMk/>
            <pc:sldMasterMk cId="1770356231" sldId="2147483660"/>
            <pc:sldLayoutMk cId="3362941709" sldId="2147483670"/>
          </pc:sldLayoutMkLst>
        </pc:sldLayoutChg>
        <pc:sldLayoutChg chg="add del replId">
          <pc:chgData name="Yvonne Knudsen" userId="6c01d669-0ab6-4512-a2ea-74de9414f03f" providerId="ADAL" clId="{D12EF2D3-D989-40AA-ABCC-854F9FD184E5}" dt="2024-02-20T16:27:33.617" v="61" actId="26606"/>
          <pc:sldLayoutMkLst>
            <pc:docMk/>
            <pc:sldMasterMk cId="1770356231" sldId="2147483660"/>
            <pc:sldLayoutMk cId="456578114" sldId="2147483671"/>
          </pc:sldLayoutMkLst>
        </pc:sldLayoutChg>
      </pc:sldMasterChg>
    </pc:docChg>
  </pc:docChgLst>
  <pc:docChgLst>
    <pc:chgData name="Yvonne Knudsen" userId="6c01d669-0ab6-4512-a2ea-74de9414f03f" providerId="ADAL" clId="{ACF7BFD5-E726-4512-9F13-8CC9EB74BDD3}"/>
    <pc:docChg chg="undo custSel addSld delSld modSld sldOrd">
      <pc:chgData name="Yvonne Knudsen" userId="6c01d669-0ab6-4512-a2ea-74de9414f03f" providerId="ADAL" clId="{ACF7BFD5-E726-4512-9F13-8CC9EB74BDD3}" dt="2024-02-22T09:06:06.329" v="2572" actId="1076"/>
      <pc:docMkLst>
        <pc:docMk/>
      </pc:docMkLst>
      <pc:sldChg chg="modNotesTx">
        <pc:chgData name="Yvonne Knudsen" userId="6c01d669-0ab6-4512-a2ea-74de9414f03f" providerId="ADAL" clId="{ACF7BFD5-E726-4512-9F13-8CC9EB74BDD3}" dt="2024-02-22T07:52:00.718" v="70" actId="20577"/>
        <pc:sldMkLst>
          <pc:docMk/>
          <pc:sldMk cId="1115624583" sldId="256"/>
        </pc:sldMkLst>
      </pc:sldChg>
      <pc:sldChg chg="modSp mod">
        <pc:chgData name="Yvonne Knudsen" userId="6c01d669-0ab6-4512-a2ea-74de9414f03f" providerId="ADAL" clId="{ACF7BFD5-E726-4512-9F13-8CC9EB74BDD3}" dt="2024-02-22T07:53:57.951" v="75" actId="20577"/>
        <pc:sldMkLst>
          <pc:docMk/>
          <pc:sldMk cId="2374740175" sldId="257"/>
        </pc:sldMkLst>
        <pc:spChg chg="mod">
          <ac:chgData name="Yvonne Knudsen" userId="6c01d669-0ab6-4512-a2ea-74de9414f03f" providerId="ADAL" clId="{ACF7BFD5-E726-4512-9F13-8CC9EB74BDD3}" dt="2024-02-22T07:53:57.951" v="75" actId="20577"/>
          <ac:spMkLst>
            <pc:docMk/>
            <pc:sldMk cId="2374740175" sldId="257"/>
            <ac:spMk id="3" creationId="{389E572C-A015-ABD0-B590-38A11AA5A054}"/>
          </ac:spMkLst>
        </pc:spChg>
      </pc:sldChg>
      <pc:sldChg chg="ord modNotesTx">
        <pc:chgData name="Yvonne Knudsen" userId="6c01d669-0ab6-4512-a2ea-74de9414f03f" providerId="ADAL" clId="{ACF7BFD5-E726-4512-9F13-8CC9EB74BDD3}" dt="2024-02-22T08:34:10.963" v="2048"/>
        <pc:sldMkLst>
          <pc:docMk/>
          <pc:sldMk cId="1271559109" sldId="265"/>
        </pc:sldMkLst>
      </pc:sldChg>
      <pc:sldChg chg="modNotesTx">
        <pc:chgData name="Yvonne Knudsen" userId="6c01d669-0ab6-4512-a2ea-74de9414f03f" providerId="ADAL" clId="{ACF7BFD5-E726-4512-9F13-8CC9EB74BDD3}" dt="2024-02-22T07:57:05.343" v="307" actId="313"/>
        <pc:sldMkLst>
          <pc:docMk/>
          <pc:sldMk cId="4116743563" sldId="266"/>
        </pc:sldMkLst>
      </pc:sldChg>
      <pc:sldChg chg="modNotesTx">
        <pc:chgData name="Yvonne Knudsen" userId="6c01d669-0ab6-4512-a2ea-74de9414f03f" providerId="ADAL" clId="{ACF7BFD5-E726-4512-9F13-8CC9EB74BDD3}" dt="2024-02-22T07:58:18.739" v="416" actId="20577"/>
        <pc:sldMkLst>
          <pc:docMk/>
          <pc:sldMk cId="3177194502" sldId="267"/>
        </pc:sldMkLst>
      </pc:sldChg>
      <pc:sldChg chg="modNotesTx">
        <pc:chgData name="Yvonne Knudsen" userId="6c01d669-0ab6-4512-a2ea-74de9414f03f" providerId="ADAL" clId="{ACF7BFD5-E726-4512-9F13-8CC9EB74BDD3}" dt="2024-02-22T08:01:23.661" v="720" actId="20577"/>
        <pc:sldMkLst>
          <pc:docMk/>
          <pc:sldMk cId="456136572" sldId="268"/>
        </pc:sldMkLst>
      </pc:sldChg>
      <pc:sldChg chg="modNotesTx">
        <pc:chgData name="Yvonne Knudsen" userId="6c01d669-0ab6-4512-a2ea-74de9414f03f" providerId="ADAL" clId="{ACF7BFD5-E726-4512-9F13-8CC9EB74BDD3}" dt="2024-02-22T08:27:06.982" v="1732" actId="20577"/>
        <pc:sldMkLst>
          <pc:docMk/>
          <pc:sldMk cId="497820541" sldId="269"/>
        </pc:sldMkLst>
      </pc:sldChg>
      <pc:sldChg chg="modNotesTx">
        <pc:chgData name="Yvonne Knudsen" userId="6c01d669-0ab6-4512-a2ea-74de9414f03f" providerId="ADAL" clId="{ACF7BFD5-E726-4512-9F13-8CC9EB74BDD3}" dt="2024-02-22T08:03:23.446" v="963" actId="20577"/>
        <pc:sldMkLst>
          <pc:docMk/>
          <pc:sldMk cId="984565178" sldId="270"/>
        </pc:sldMkLst>
      </pc:sldChg>
      <pc:sldChg chg="modNotesTx">
        <pc:chgData name="Yvonne Knudsen" userId="6c01d669-0ab6-4512-a2ea-74de9414f03f" providerId="ADAL" clId="{ACF7BFD5-E726-4512-9F13-8CC9EB74BDD3}" dt="2024-02-22T08:04:40.891" v="1144" actId="20577"/>
        <pc:sldMkLst>
          <pc:docMk/>
          <pc:sldMk cId="548491542" sldId="271"/>
        </pc:sldMkLst>
      </pc:sldChg>
      <pc:sldChg chg="modNotesTx">
        <pc:chgData name="Yvonne Knudsen" userId="6c01d669-0ab6-4512-a2ea-74de9414f03f" providerId="ADAL" clId="{ACF7BFD5-E726-4512-9F13-8CC9EB74BDD3}" dt="2024-02-22T08:05:42.511" v="1255" actId="20577"/>
        <pc:sldMkLst>
          <pc:docMk/>
          <pc:sldMk cId="2528044292" sldId="272"/>
        </pc:sldMkLst>
      </pc:sldChg>
      <pc:sldChg chg="ord">
        <pc:chgData name="Yvonne Knudsen" userId="6c01d669-0ab6-4512-a2ea-74de9414f03f" providerId="ADAL" clId="{ACF7BFD5-E726-4512-9F13-8CC9EB74BDD3}" dt="2024-02-22T08:33:47.731" v="2046"/>
        <pc:sldMkLst>
          <pc:docMk/>
          <pc:sldMk cId="4196114354" sldId="273"/>
        </pc:sldMkLst>
      </pc:sldChg>
      <pc:sldChg chg="ord">
        <pc:chgData name="Yvonne Knudsen" userId="6c01d669-0ab6-4512-a2ea-74de9414f03f" providerId="ADAL" clId="{ACF7BFD5-E726-4512-9F13-8CC9EB74BDD3}" dt="2024-02-22T08:34:18.300" v="2050"/>
        <pc:sldMkLst>
          <pc:docMk/>
          <pc:sldMk cId="803748266" sldId="274"/>
        </pc:sldMkLst>
      </pc:sldChg>
      <pc:sldChg chg="modNotesTx">
        <pc:chgData name="Yvonne Knudsen" userId="6c01d669-0ab6-4512-a2ea-74de9414f03f" providerId="ADAL" clId="{ACF7BFD5-E726-4512-9F13-8CC9EB74BDD3}" dt="2024-02-22T08:29:05.349" v="1839" actId="20577"/>
        <pc:sldMkLst>
          <pc:docMk/>
          <pc:sldMk cId="21834788" sldId="277"/>
        </pc:sldMkLst>
      </pc:sldChg>
      <pc:sldChg chg="modNotesTx">
        <pc:chgData name="Yvonne Knudsen" userId="6c01d669-0ab6-4512-a2ea-74de9414f03f" providerId="ADAL" clId="{ACF7BFD5-E726-4512-9F13-8CC9EB74BDD3}" dt="2024-02-22T08:31:37.016" v="2044" actId="20577"/>
        <pc:sldMkLst>
          <pc:docMk/>
          <pc:sldMk cId="1668335058" sldId="278"/>
        </pc:sldMkLst>
      </pc:sldChg>
      <pc:sldChg chg="addSp modSp mod">
        <pc:chgData name="Yvonne Knudsen" userId="6c01d669-0ab6-4512-a2ea-74de9414f03f" providerId="ADAL" clId="{ACF7BFD5-E726-4512-9F13-8CC9EB74BDD3}" dt="2024-02-22T09:06:06.329" v="2572" actId="1076"/>
        <pc:sldMkLst>
          <pc:docMk/>
          <pc:sldMk cId="910658786" sldId="279"/>
        </pc:sldMkLst>
        <pc:picChg chg="add mod modCrop">
          <ac:chgData name="Yvonne Knudsen" userId="6c01d669-0ab6-4512-a2ea-74de9414f03f" providerId="ADAL" clId="{ACF7BFD5-E726-4512-9F13-8CC9EB74BDD3}" dt="2024-02-22T09:06:06.329" v="2572" actId="1076"/>
          <ac:picMkLst>
            <pc:docMk/>
            <pc:sldMk cId="910658786" sldId="279"/>
            <ac:picMk id="6" creationId="{B5AB6A3B-FC3E-4D53-8B26-FCE570B733A7}"/>
          </ac:picMkLst>
        </pc:picChg>
      </pc:sldChg>
      <pc:sldChg chg="modSp mod">
        <pc:chgData name="Yvonne Knudsen" userId="6c01d669-0ab6-4512-a2ea-74de9414f03f" providerId="ADAL" clId="{ACF7BFD5-E726-4512-9F13-8CC9EB74BDD3}" dt="2024-02-22T08:18:21.259" v="1338" actId="27636"/>
        <pc:sldMkLst>
          <pc:docMk/>
          <pc:sldMk cId="159348217" sldId="281"/>
        </pc:sldMkLst>
        <pc:spChg chg="mod">
          <ac:chgData name="Yvonne Knudsen" userId="6c01d669-0ab6-4512-a2ea-74de9414f03f" providerId="ADAL" clId="{ACF7BFD5-E726-4512-9F13-8CC9EB74BDD3}" dt="2024-02-22T08:18:21.259" v="1338" actId="27636"/>
          <ac:spMkLst>
            <pc:docMk/>
            <pc:sldMk cId="159348217" sldId="281"/>
            <ac:spMk id="3" creationId="{0E9C393D-D840-47F9-9D79-FE4D8FD63AB7}"/>
          </ac:spMkLst>
        </pc:spChg>
      </pc:sldChg>
      <pc:sldChg chg="addSp delSp modSp mod">
        <pc:chgData name="Yvonne Knudsen" userId="6c01d669-0ab6-4512-a2ea-74de9414f03f" providerId="ADAL" clId="{ACF7BFD5-E726-4512-9F13-8CC9EB74BDD3}" dt="2024-02-22T09:03:06.709" v="2565" actId="1076"/>
        <pc:sldMkLst>
          <pc:docMk/>
          <pc:sldMk cId="294960397" sldId="284"/>
        </pc:sldMkLst>
        <pc:spChg chg="mod">
          <ac:chgData name="Yvonne Knudsen" userId="6c01d669-0ab6-4512-a2ea-74de9414f03f" providerId="ADAL" clId="{ACF7BFD5-E726-4512-9F13-8CC9EB74BDD3}" dt="2024-02-22T09:03:06.709" v="2565" actId="1076"/>
          <ac:spMkLst>
            <pc:docMk/>
            <pc:sldMk cId="294960397" sldId="284"/>
            <ac:spMk id="2" creationId="{7C7663FB-611F-735F-CD48-2EA544FBA45B}"/>
          </ac:spMkLst>
        </pc:spChg>
        <pc:spChg chg="mod">
          <ac:chgData name="Yvonne Knudsen" userId="6c01d669-0ab6-4512-a2ea-74de9414f03f" providerId="ADAL" clId="{ACF7BFD5-E726-4512-9F13-8CC9EB74BDD3}" dt="2024-02-22T09:02:20.784" v="2563" actId="1076"/>
          <ac:spMkLst>
            <pc:docMk/>
            <pc:sldMk cId="294960397" sldId="284"/>
            <ac:spMk id="23" creationId="{CF8D21A7-A9E7-EC40-59D1-DD6EBA4C09B9}"/>
          </ac:spMkLst>
        </pc:spChg>
        <pc:picChg chg="add del mod">
          <ac:chgData name="Yvonne Knudsen" userId="6c01d669-0ab6-4512-a2ea-74de9414f03f" providerId="ADAL" clId="{ACF7BFD5-E726-4512-9F13-8CC9EB74BDD3}" dt="2024-02-22T09:03:01.289" v="2564" actId="21"/>
          <ac:picMkLst>
            <pc:docMk/>
            <pc:sldMk cId="294960397" sldId="284"/>
            <ac:picMk id="6" creationId="{C62B71A8-BCFA-6DED-07A1-A2FB5B5A2CBD}"/>
          </ac:picMkLst>
        </pc:picChg>
        <pc:picChg chg="mod">
          <ac:chgData name="Yvonne Knudsen" userId="6c01d669-0ab6-4512-a2ea-74de9414f03f" providerId="ADAL" clId="{ACF7BFD5-E726-4512-9F13-8CC9EB74BDD3}" dt="2024-02-22T09:02:03.982" v="2561" actId="1076"/>
          <ac:picMkLst>
            <pc:docMk/>
            <pc:sldMk cId="294960397" sldId="284"/>
            <ac:picMk id="11" creationId="{5793D2F5-D7A1-2477-C646-E5D153D41284}"/>
          </ac:picMkLst>
        </pc:picChg>
      </pc:sldChg>
      <pc:sldChg chg="delSp modSp add del mod setBg delDesignElem">
        <pc:chgData name="Yvonne Knudsen" userId="6c01d669-0ab6-4512-a2ea-74de9414f03f" providerId="ADAL" clId="{ACF7BFD5-E726-4512-9F13-8CC9EB74BDD3}" dt="2024-02-22T08:08:50.276" v="1268" actId="47"/>
        <pc:sldMkLst>
          <pc:docMk/>
          <pc:sldMk cId="2556107522" sldId="285"/>
        </pc:sldMkLst>
        <pc:spChg chg="mod">
          <ac:chgData name="Yvonne Knudsen" userId="6c01d669-0ab6-4512-a2ea-74de9414f03f" providerId="ADAL" clId="{ACF7BFD5-E726-4512-9F13-8CC9EB74BDD3}" dt="2024-02-22T08:07:43.134" v="1263" actId="1076"/>
          <ac:spMkLst>
            <pc:docMk/>
            <pc:sldMk cId="2556107522" sldId="285"/>
            <ac:spMk id="2" creationId="{9409AED0-9C16-7377-B320-09654FFC013D}"/>
          </ac:spMkLst>
        </pc:spChg>
        <pc:spChg chg="del">
          <ac:chgData name="Yvonne Knudsen" userId="6c01d669-0ab6-4512-a2ea-74de9414f03f" providerId="ADAL" clId="{ACF7BFD5-E726-4512-9F13-8CC9EB74BDD3}" dt="2024-02-22T08:06:51.613" v="1257"/>
          <ac:spMkLst>
            <pc:docMk/>
            <pc:sldMk cId="2556107522" sldId="285"/>
            <ac:spMk id="8" creationId="{081EA652-8C6A-4E69-BEB9-170809474553}"/>
          </ac:spMkLst>
        </pc:spChg>
        <pc:spChg chg="del">
          <ac:chgData name="Yvonne Knudsen" userId="6c01d669-0ab6-4512-a2ea-74de9414f03f" providerId="ADAL" clId="{ACF7BFD5-E726-4512-9F13-8CC9EB74BDD3}" dt="2024-02-22T08:06:51.613" v="1257"/>
          <ac:spMkLst>
            <pc:docMk/>
            <pc:sldMk cId="2556107522" sldId="285"/>
            <ac:spMk id="10" creationId="{A4026A73-1F7F-49F2-B319-8CA3B3D53269}"/>
          </ac:spMkLst>
        </pc:spChg>
        <pc:spChg chg="del">
          <ac:chgData name="Yvonne Knudsen" userId="6c01d669-0ab6-4512-a2ea-74de9414f03f" providerId="ADAL" clId="{ACF7BFD5-E726-4512-9F13-8CC9EB74BDD3}" dt="2024-02-22T08:06:51.613" v="1257"/>
          <ac:spMkLst>
            <pc:docMk/>
            <pc:sldMk cId="2556107522" sldId="285"/>
            <ac:spMk id="12" creationId="{5298780A-33B9-4EA2-8F67-DE68AD62841B}"/>
          </ac:spMkLst>
        </pc:spChg>
        <pc:spChg chg="del">
          <ac:chgData name="Yvonne Knudsen" userId="6c01d669-0ab6-4512-a2ea-74de9414f03f" providerId="ADAL" clId="{ACF7BFD5-E726-4512-9F13-8CC9EB74BDD3}" dt="2024-02-22T08:06:51.613" v="1257"/>
          <ac:spMkLst>
            <pc:docMk/>
            <pc:sldMk cId="2556107522" sldId="285"/>
            <ac:spMk id="14" creationId="{7F488E8B-4E1E-4402-8935-D4E6C02615C7}"/>
          </ac:spMkLst>
        </pc:spChg>
        <pc:cxnChg chg="del">
          <ac:chgData name="Yvonne Knudsen" userId="6c01d669-0ab6-4512-a2ea-74de9414f03f" providerId="ADAL" clId="{ACF7BFD5-E726-4512-9F13-8CC9EB74BDD3}" dt="2024-02-22T08:06:51.613" v="1257"/>
          <ac:cxnSpMkLst>
            <pc:docMk/>
            <pc:sldMk cId="2556107522" sldId="285"/>
            <ac:cxnSpMk id="16" creationId="{23AAC9B5-8015-485C-ACF9-A750390E9A56}"/>
          </ac:cxnSpMkLst>
        </pc:cxnChg>
      </pc:sldChg>
      <pc:sldChg chg="delSp add del setBg delDesignElem">
        <pc:chgData name="Yvonne Knudsen" userId="6c01d669-0ab6-4512-a2ea-74de9414f03f" providerId="ADAL" clId="{ACF7BFD5-E726-4512-9F13-8CC9EB74BDD3}" dt="2024-02-22T08:10:46.038" v="1282" actId="47"/>
        <pc:sldMkLst>
          <pc:docMk/>
          <pc:sldMk cId="1236913358" sldId="286"/>
        </pc:sldMkLst>
        <pc:spChg chg="del">
          <ac:chgData name="Yvonne Knudsen" userId="6c01d669-0ab6-4512-a2ea-74de9414f03f" providerId="ADAL" clId="{ACF7BFD5-E726-4512-9F13-8CC9EB74BDD3}" dt="2024-02-22T08:07:00.524" v="1259"/>
          <ac:spMkLst>
            <pc:docMk/>
            <pc:sldMk cId="1236913358" sldId="286"/>
            <ac:spMk id="8" creationId="{081EA652-8C6A-4E69-BEB9-170809474553}"/>
          </ac:spMkLst>
        </pc:spChg>
        <pc:spChg chg="del">
          <ac:chgData name="Yvonne Knudsen" userId="6c01d669-0ab6-4512-a2ea-74de9414f03f" providerId="ADAL" clId="{ACF7BFD5-E726-4512-9F13-8CC9EB74BDD3}" dt="2024-02-22T08:07:00.524" v="1259"/>
          <ac:spMkLst>
            <pc:docMk/>
            <pc:sldMk cId="1236913358" sldId="286"/>
            <ac:spMk id="10" creationId="{5298780A-33B9-4EA2-8F67-DE68AD62841B}"/>
          </ac:spMkLst>
        </pc:spChg>
        <pc:spChg chg="del">
          <ac:chgData name="Yvonne Knudsen" userId="6c01d669-0ab6-4512-a2ea-74de9414f03f" providerId="ADAL" clId="{ACF7BFD5-E726-4512-9F13-8CC9EB74BDD3}" dt="2024-02-22T08:07:00.524" v="1259"/>
          <ac:spMkLst>
            <pc:docMk/>
            <pc:sldMk cId="1236913358" sldId="286"/>
            <ac:spMk id="12" creationId="{7F488E8B-4E1E-4402-8935-D4E6C02615C7}"/>
          </ac:spMkLst>
        </pc:spChg>
        <pc:cxnChg chg="del">
          <ac:chgData name="Yvonne Knudsen" userId="6c01d669-0ab6-4512-a2ea-74de9414f03f" providerId="ADAL" clId="{ACF7BFD5-E726-4512-9F13-8CC9EB74BDD3}" dt="2024-02-22T08:07:00.524" v="1259"/>
          <ac:cxnSpMkLst>
            <pc:docMk/>
            <pc:sldMk cId="1236913358" sldId="286"/>
            <ac:cxnSpMk id="14" creationId="{23AAC9B5-8015-485C-ACF9-A750390E9A56}"/>
          </ac:cxnSpMkLst>
        </pc:cxnChg>
      </pc:sldChg>
      <pc:sldChg chg="addSp delSp modSp add mod">
        <pc:chgData name="Yvonne Knudsen" userId="6c01d669-0ab6-4512-a2ea-74de9414f03f" providerId="ADAL" clId="{ACF7BFD5-E726-4512-9F13-8CC9EB74BDD3}" dt="2024-02-22T08:11:37.881" v="1306" actId="20577"/>
        <pc:sldMkLst>
          <pc:docMk/>
          <pc:sldMk cId="1272106046" sldId="287"/>
        </pc:sldMkLst>
        <pc:spChg chg="add mod">
          <ac:chgData name="Yvonne Knudsen" userId="6c01d669-0ab6-4512-a2ea-74de9414f03f" providerId="ADAL" clId="{ACF7BFD5-E726-4512-9F13-8CC9EB74BDD3}" dt="2024-02-22T08:11:37.881" v="1306" actId="20577"/>
          <ac:spMkLst>
            <pc:docMk/>
            <pc:sldMk cId="1272106046" sldId="287"/>
            <ac:spMk id="2" creationId="{C124418B-C2AC-7662-6200-EC7ACD07B0F7}"/>
          </ac:spMkLst>
        </pc:spChg>
        <pc:spChg chg="add mod">
          <ac:chgData name="Yvonne Knudsen" userId="6c01d669-0ab6-4512-a2ea-74de9414f03f" providerId="ADAL" clId="{ACF7BFD5-E726-4512-9F13-8CC9EB74BDD3}" dt="2024-02-22T08:09:37.400" v="1275" actId="20577"/>
          <ac:spMkLst>
            <pc:docMk/>
            <pc:sldMk cId="1272106046" sldId="287"/>
            <ac:spMk id="3" creationId="{03F4189F-146A-A345-0FEA-4C9298F53087}"/>
          </ac:spMkLst>
        </pc:spChg>
        <pc:picChg chg="del">
          <ac:chgData name="Yvonne Knudsen" userId="6c01d669-0ab6-4512-a2ea-74de9414f03f" providerId="ADAL" clId="{ACF7BFD5-E726-4512-9F13-8CC9EB74BDD3}" dt="2024-02-22T08:07:26.909" v="1262" actId="478"/>
          <ac:picMkLst>
            <pc:docMk/>
            <pc:sldMk cId="1272106046" sldId="287"/>
            <ac:picMk id="11" creationId="{9B051776-8D90-4911-7B8A-B415E4820C2E}"/>
          </ac:picMkLst>
        </pc:picChg>
        <pc:picChg chg="del">
          <ac:chgData name="Yvonne Knudsen" userId="6c01d669-0ab6-4512-a2ea-74de9414f03f" providerId="ADAL" clId="{ACF7BFD5-E726-4512-9F13-8CC9EB74BDD3}" dt="2024-02-22T08:07:25.659" v="1261" actId="478"/>
          <ac:picMkLst>
            <pc:docMk/>
            <pc:sldMk cId="1272106046" sldId="287"/>
            <ac:picMk id="2050" creationId="{4441CA62-7280-F405-142D-E4DDC2EF2E5E}"/>
          </ac:picMkLst>
        </pc:picChg>
      </pc:sldChg>
      <pc:sldChg chg="addSp delSp modSp add mod">
        <pc:chgData name="Yvonne Knudsen" userId="6c01d669-0ab6-4512-a2ea-74de9414f03f" providerId="ADAL" clId="{ACF7BFD5-E726-4512-9F13-8CC9EB74BDD3}" dt="2024-02-22T08:12:17.998" v="1310" actId="255"/>
        <pc:sldMkLst>
          <pc:docMk/>
          <pc:sldMk cId="1906258488" sldId="288"/>
        </pc:sldMkLst>
        <pc:spChg chg="del mod">
          <ac:chgData name="Yvonne Knudsen" userId="6c01d669-0ab6-4512-a2ea-74de9414f03f" providerId="ADAL" clId="{ACF7BFD5-E726-4512-9F13-8CC9EB74BDD3}" dt="2024-02-22T08:10:22.812" v="1280" actId="478"/>
          <ac:spMkLst>
            <pc:docMk/>
            <pc:sldMk cId="1906258488" sldId="288"/>
            <ac:spMk id="2" creationId="{D8B544B5-7C6D-4F61-7A02-92921EC81502}"/>
          </ac:spMkLst>
        </pc:spChg>
        <pc:spChg chg="del mod">
          <ac:chgData name="Yvonne Knudsen" userId="6c01d669-0ab6-4512-a2ea-74de9414f03f" providerId="ADAL" clId="{ACF7BFD5-E726-4512-9F13-8CC9EB74BDD3}" dt="2024-02-22T08:09:15.638" v="1272" actId="478"/>
          <ac:spMkLst>
            <pc:docMk/>
            <pc:sldMk cId="1906258488" sldId="288"/>
            <ac:spMk id="3" creationId="{729A7311-10BD-F31A-9D24-1A50E04DE3B9}"/>
          </ac:spMkLst>
        </pc:spChg>
        <pc:spChg chg="add mod">
          <ac:chgData name="Yvonne Knudsen" userId="6c01d669-0ab6-4512-a2ea-74de9414f03f" providerId="ADAL" clId="{ACF7BFD5-E726-4512-9F13-8CC9EB74BDD3}" dt="2024-02-22T08:09:53.244" v="1277" actId="20577"/>
          <ac:spMkLst>
            <pc:docMk/>
            <pc:sldMk cId="1906258488" sldId="288"/>
            <ac:spMk id="6" creationId="{18D44B77-73EA-52F5-776E-1AE31B4E1588}"/>
          </ac:spMkLst>
        </pc:spChg>
        <pc:spChg chg="add mod">
          <ac:chgData name="Yvonne Knudsen" userId="6c01d669-0ab6-4512-a2ea-74de9414f03f" providerId="ADAL" clId="{ACF7BFD5-E726-4512-9F13-8CC9EB74BDD3}" dt="2024-02-22T08:12:17.998" v="1310" actId="255"/>
          <ac:spMkLst>
            <pc:docMk/>
            <pc:sldMk cId="1906258488" sldId="288"/>
            <ac:spMk id="7" creationId="{E00E48D9-D393-BE69-0FFB-72E101E129FD}"/>
          </ac:spMkLst>
        </pc:spChg>
      </pc:sldChg>
      <pc:sldChg chg="modSp add mod modNotesTx">
        <pc:chgData name="Yvonne Knudsen" userId="6c01d669-0ab6-4512-a2ea-74de9414f03f" providerId="ADAL" clId="{ACF7BFD5-E726-4512-9F13-8CC9EB74BDD3}" dt="2024-02-22T08:52:07.857" v="2519" actId="20577"/>
        <pc:sldMkLst>
          <pc:docMk/>
          <pc:sldMk cId="489908445" sldId="289"/>
        </pc:sldMkLst>
        <pc:spChg chg="mod">
          <ac:chgData name="Yvonne Knudsen" userId="6c01d669-0ab6-4512-a2ea-74de9414f03f" providerId="ADAL" clId="{ACF7BFD5-E726-4512-9F13-8CC9EB74BDD3}" dt="2024-02-22T08:47:47.825" v="2267" actId="20577"/>
          <ac:spMkLst>
            <pc:docMk/>
            <pc:sldMk cId="489908445" sldId="289"/>
            <ac:spMk id="2" creationId="{AA03BF2B-C26B-9091-D71E-1E8744B691A3}"/>
          </ac:spMkLst>
        </pc:spChg>
        <pc:spChg chg="mod">
          <ac:chgData name="Yvonne Knudsen" userId="6c01d669-0ab6-4512-a2ea-74de9414f03f" providerId="ADAL" clId="{ACF7BFD5-E726-4512-9F13-8CC9EB74BDD3}" dt="2024-02-22T08:52:07.857" v="2519" actId="20577"/>
          <ac:spMkLst>
            <pc:docMk/>
            <pc:sldMk cId="489908445" sldId="289"/>
            <ac:spMk id="17" creationId="{2286F315-BA67-A7B6-398D-9CE790506E7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F75A0D-2884-4781-A6D6-F8E25DFFD56B}" type="datetimeFigureOut">
              <a:rPr lang="da-DK" smtClean="0"/>
              <a:t>23-02-2024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1D3C6E-2BAA-4F1D-A938-2A18947F0933}" type="slidenum">
              <a:rPr lang="da-DK" smtClean="0"/>
              <a:t>‹nr.›</a:t>
            </a:fld>
            <a:endParaRPr lang="da-DK"/>
          </a:p>
        </p:txBody>
      </p:sp>
    </p:spTree>
    <p:extLst>
      <p:ext uri="{BB962C8B-B14F-4D97-AF65-F5344CB8AC3E}">
        <p14:creationId xmlns:p14="http://schemas.microsoft.com/office/powerpoint/2010/main" val="3361011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Velkommen. Tak til alle fremmødte. Stort arrangement. 2 i en.</a:t>
            </a:r>
          </a:p>
        </p:txBody>
      </p:sp>
      <p:sp>
        <p:nvSpPr>
          <p:cNvPr id="4" name="Pladsholder til slidenummer 3"/>
          <p:cNvSpPr>
            <a:spLocks noGrp="1"/>
          </p:cNvSpPr>
          <p:nvPr>
            <p:ph type="sldNum" sz="quarter" idx="5"/>
          </p:nvPr>
        </p:nvSpPr>
        <p:spPr/>
        <p:txBody>
          <a:bodyPr/>
          <a:lstStyle/>
          <a:p>
            <a:fld id="{0C1D3C6E-2BAA-4F1D-A938-2A18947F0933}" type="slidenum">
              <a:rPr lang="da-DK" smtClean="0"/>
              <a:t>1</a:t>
            </a:fld>
            <a:endParaRPr lang="da-DK"/>
          </a:p>
        </p:txBody>
      </p:sp>
    </p:spTree>
    <p:extLst>
      <p:ext uri="{BB962C8B-B14F-4D97-AF65-F5344CB8AC3E}">
        <p14:creationId xmlns:p14="http://schemas.microsoft.com/office/powerpoint/2010/main" val="1199657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marts måned viste Anni og Lars deres nye lokaler frem, der var hygge, god mad og der blev </a:t>
            </a:r>
            <a:r>
              <a:rPr lang="da-DK" dirty="0" err="1"/>
              <a:t>golfet</a:t>
            </a:r>
            <a:r>
              <a:rPr lang="da-DK" dirty="0"/>
              <a:t>.</a:t>
            </a:r>
          </a:p>
        </p:txBody>
      </p:sp>
      <p:sp>
        <p:nvSpPr>
          <p:cNvPr id="4" name="Pladsholder til slidenummer 3"/>
          <p:cNvSpPr>
            <a:spLocks noGrp="1"/>
          </p:cNvSpPr>
          <p:nvPr>
            <p:ph type="sldNum" sz="quarter" idx="5"/>
          </p:nvPr>
        </p:nvSpPr>
        <p:spPr/>
        <p:txBody>
          <a:bodyPr/>
          <a:lstStyle/>
          <a:p>
            <a:fld id="{0C1D3C6E-2BAA-4F1D-A938-2A18947F0933}" type="slidenum">
              <a:rPr lang="da-DK" smtClean="0"/>
              <a:t>10</a:t>
            </a:fld>
            <a:endParaRPr lang="da-DK"/>
          </a:p>
        </p:txBody>
      </p:sp>
    </p:spTree>
    <p:extLst>
      <p:ext uri="{BB962C8B-B14F-4D97-AF65-F5344CB8AC3E}">
        <p14:creationId xmlns:p14="http://schemas.microsoft.com/office/powerpoint/2010/main" val="1059011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april havde vi et hyggeligt arrangement for hele virksomheden med stor tilslutning. Merete kom med eksempler på hvordan vores holdning og indstilling er med til at forme vores dag, såvel som vores kollegers dag. Små ændringer i hverdagen kan gøre en kæmpe forskel.</a:t>
            </a:r>
          </a:p>
        </p:txBody>
      </p:sp>
      <p:sp>
        <p:nvSpPr>
          <p:cNvPr id="4" name="Pladsholder til slidenummer 3"/>
          <p:cNvSpPr>
            <a:spLocks noGrp="1"/>
          </p:cNvSpPr>
          <p:nvPr>
            <p:ph type="sldNum" sz="quarter" idx="5"/>
          </p:nvPr>
        </p:nvSpPr>
        <p:spPr/>
        <p:txBody>
          <a:bodyPr/>
          <a:lstStyle/>
          <a:p>
            <a:fld id="{0C1D3C6E-2BAA-4F1D-A938-2A18947F0933}" type="slidenum">
              <a:rPr lang="da-DK" smtClean="0"/>
              <a:t>11</a:t>
            </a:fld>
            <a:endParaRPr lang="da-DK"/>
          </a:p>
        </p:txBody>
      </p:sp>
    </p:spTree>
    <p:extLst>
      <p:ext uri="{BB962C8B-B14F-4D97-AF65-F5344CB8AC3E}">
        <p14:creationId xmlns:p14="http://schemas.microsoft.com/office/powerpoint/2010/main" val="1929886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Vores altid hyggelige sommerafslutning, sidste år hos BLAS, vores lille lokale bryggeri. Stor begejstring. Efter sommerferien havde Svend Erik planlagt en fabelagtig tur til Bremen, men desværre var der ikke nok tilslutning til turen, så vi måtte aflyse. Min bøn til jer er derfor at i gerne må komme med ideer og forslag til kommende arrangementer, ture i og udenfor landets grænser.</a:t>
            </a:r>
          </a:p>
        </p:txBody>
      </p:sp>
      <p:sp>
        <p:nvSpPr>
          <p:cNvPr id="4" name="Pladsholder til slidenummer 3"/>
          <p:cNvSpPr>
            <a:spLocks noGrp="1"/>
          </p:cNvSpPr>
          <p:nvPr>
            <p:ph type="sldNum" sz="quarter" idx="5"/>
          </p:nvPr>
        </p:nvSpPr>
        <p:spPr/>
        <p:txBody>
          <a:bodyPr/>
          <a:lstStyle/>
          <a:p>
            <a:fld id="{0C1D3C6E-2BAA-4F1D-A938-2A18947F0933}" type="slidenum">
              <a:rPr lang="da-DK" smtClean="0"/>
              <a:t>12</a:t>
            </a:fld>
            <a:endParaRPr lang="da-DK"/>
          </a:p>
        </p:txBody>
      </p:sp>
    </p:spTree>
    <p:extLst>
      <p:ext uri="{BB962C8B-B14F-4D97-AF65-F5344CB8AC3E}">
        <p14:creationId xmlns:p14="http://schemas.microsoft.com/office/powerpoint/2010/main" val="2715278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September: årets Erhvervskonference, som Jan og John var med til at forme. Spændende talere og en hyggelig form. Kan varmt anbefales.</a:t>
            </a:r>
          </a:p>
        </p:txBody>
      </p:sp>
      <p:sp>
        <p:nvSpPr>
          <p:cNvPr id="4" name="Pladsholder til slidenummer 3"/>
          <p:cNvSpPr>
            <a:spLocks noGrp="1"/>
          </p:cNvSpPr>
          <p:nvPr>
            <p:ph type="sldNum" sz="quarter" idx="5"/>
          </p:nvPr>
        </p:nvSpPr>
        <p:spPr/>
        <p:txBody>
          <a:bodyPr/>
          <a:lstStyle/>
          <a:p>
            <a:fld id="{0C1D3C6E-2BAA-4F1D-A938-2A18947F0933}" type="slidenum">
              <a:rPr lang="da-DK" smtClean="0"/>
              <a:t>13</a:t>
            </a:fld>
            <a:endParaRPr lang="da-DK"/>
          </a:p>
        </p:txBody>
      </p:sp>
    </p:spTree>
    <p:extLst>
      <p:ext uri="{BB962C8B-B14F-4D97-AF65-F5344CB8AC3E}">
        <p14:creationId xmlns:p14="http://schemas.microsoft.com/office/powerpoint/2010/main" val="1983681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Oktober: her bød Vejle kommune til netværksmøde i Egtved, Klima </a:t>
            </a:r>
            <a:r>
              <a:rPr lang="da-DK" dirty="0" err="1"/>
              <a:t>eneri</a:t>
            </a:r>
            <a:r>
              <a:rPr lang="da-DK" dirty="0"/>
              <a:t>. Der blev drøftet stort og småt – endda var borgmesteren pludselig i gang med at sælge Roberthus.</a:t>
            </a:r>
          </a:p>
        </p:txBody>
      </p:sp>
      <p:sp>
        <p:nvSpPr>
          <p:cNvPr id="4" name="Pladsholder til slidenummer 3"/>
          <p:cNvSpPr>
            <a:spLocks noGrp="1"/>
          </p:cNvSpPr>
          <p:nvPr>
            <p:ph type="sldNum" sz="quarter" idx="5"/>
          </p:nvPr>
        </p:nvSpPr>
        <p:spPr/>
        <p:txBody>
          <a:bodyPr/>
          <a:lstStyle/>
          <a:p>
            <a:fld id="{0C1D3C6E-2BAA-4F1D-A938-2A18947F0933}" type="slidenum">
              <a:rPr lang="da-DK" smtClean="0"/>
              <a:t>14</a:t>
            </a:fld>
            <a:endParaRPr lang="da-DK"/>
          </a:p>
        </p:txBody>
      </p:sp>
    </p:spTree>
    <p:extLst>
      <p:ext uri="{BB962C8B-B14F-4D97-AF65-F5344CB8AC3E}">
        <p14:creationId xmlns:p14="http://schemas.microsoft.com/office/powerpoint/2010/main" val="3129577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forsøgte at indkalde til lidt uformel julehygge (</a:t>
            </a:r>
            <a:r>
              <a:rPr lang="da-DK" dirty="0" err="1"/>
              <a:t>fredagsøl</a:t>
            </a:r>
            <a:r>
              <a:rPr lang="da-DK" dirty="0"/>
              <a:t>) hos Anni og Lars. </a:t>
            </a:r>
          </a:p>
        </p:txBody>
      </p:sp>
      <p:sp>
        <p:nvSpPr>
          <p:cNvPr id="4" name="Pladsholder til slidenummer 3"/>
          <p:cNvSpPr>
            <a:spLocks noGrp="1"/>
          </p:cNvSpPr>
          <p:nvPr>
            <p:ph type="sldNum" sz="quarter" idx="5"/>
          </p:nvPr>
        </p:nvSpPr>
        <p:spPr/>
        <p:txBody>
          <a:bodyPr/>
          <a:lstStyle/>
          <a:p>
            <a:fld id="{0C1D3C6E-2BAA-4F1D-A938-2A18947F0933}" type="slidenum">
              <a:rPr lang="da-DK" smtClean="0"/>
              <a:t>15</a:t>
            </a:fld>
            <a:endParaRPr lang="da-DK"/>
          </a:p>
        </p:txBody>
      </p:sp>
    </p:spTree>
    <p:extLst>
      <p:ext uri="{BB962C8B-B14F-4D97-AF65-F5344CB8AC3E}">
        <p14:creationId xmlns:p14="http://schemas.microsoft.com/office/powerpoint/2010/main" val="637231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C1D3C6E-2BAA-4F1D-A938-2A18947F0933}" type="slidenum">
              <a:rPr lang="da-DK" smtClean="0"/>
              <a:t>16</a:t>
            </a:fld>
            <a:endParaRPr lang="da-DK"/>
          </a:p>
        </p:txBody>
      </p:sp>
    </p:spTree>
    <p:extLst>
      <p:ext uri="{BB962C8B-B14F-4D97-AF65-F5344CB8AC3E}">
        <p14:creationId xmlns:p14="http://schemas.microsoft.com/office/powerpoint/2010/main" val="3356435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Virksomhedsbesøg hos undertegnede og talte herefter om grøn omstilling, klimarapporter, tilskudsordninger mm.</a:t>
            </a:r>
          </a:p>
        </p:txBody>
      </p:sp>
      <p:sp>
        <p:nvSpPr>
          <p:cNvPr id="4" name="Pladsholder til slidenummer 3"/>
          <p:cNvSpPr>
            <a:spLocks noGrp="1"/>
          </p:cNvSpPr>
          <p:nvPr>
            <p:ph type="sldNum" sz="quarter" idx="5"/>
          </p:nvPr>
        </p:nvSpPr>
        <p:spPr/>
        <p:txBody>
          <a:bodyPr/>
          <a:lstStyle/>
          <a:p>
            <a:fld id="{0C1D3C6E-2BAA-4F1D-A938-2A18947F0933}" type="slidenum">
              <a:rPr lang="da-DK" smtClean="0"/>
              <a:t>17</a:t>
            </a:fld>
            <a:endParaRPr lang="da-DK"/>
          </a:p>
        </p:txBody>
      </p:sp>
    </p:spTree>
    <p:extLst>
      <p:ext uri="{BB962C8B-B14F-4D97-AF65-F5344CB8AC3E}">
        <p14:creationId xmlns:p14="http://schemas.microsoft.com/office/powerpoint/2010/main" val="1127716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C1D3C6E-2BAA-4F1D-A938-2A18947F0933}" type="slidenum">
              <a:rPr lang="da-DK" smtClean="0"/>
              <a:t>18</a:t>
            </a:fld>
            <a:endParaRPr lang="da-DK"/>
          </a:p>
        </p:txBody>
      </p:sp>
    </p:spTree>
    <p:extLst>
      <p:ext uri="{BB962C8B-B14F-4D97-AF65-F5344CB8AC3E}">
        <p14:creationId xmlns:p14="http://schemas.microsoft.com/office/powerpoint/2010/main" val="517730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Så giver jeg ordet til Martin Lund, facilitator på AKTIVnet.</a:t>
            </a:r>
          </a:p>
        </p:txBody>
      </p:sp>
      <p:sp>
        <p:nvSpPr>
          <p:cNvPr id="4" name="Pladsholder til slidenummer 3"/>
          <p:cNvSpPr>
            <a:spLocks noGrp="1"/>
          </p:cNvSpPr>
          <p:nvPr>
            <p:ph type="sldNum" sz="quarter" idx="5"/>
          </p:nvPr>
        </p:nvSpPr>
        <p:spPr/>
        <p:txBody>
          <a:bodyPr/>
          <a:lstStyle/>
          <a:p>
            <a:fld id="{0C1D3C6E-2BAA-4F1D-A938-2A18947F0933}" type="slidenum">
              <a:rPr lang="da-DK" smtClean="0"/>
              <a:t>19</a:t>
            </a:fld>
            <a:endParaRPr lang="da-DK"/>
          </a:p>
        </p:txBody>
      </p:sp>
    </p:spTree>
    <p:extLst>
      <p:ext uri="{BB962C8B-B14F-4D97-AF65-F5344CB8AC3E}">
        <p14:creationId xmlns:p14="http://schemas.microsoft.com/office/powerpoint/2010/main" val="3494109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C1D3C6E-2BAA-4F1D-A938-2A18947F0933}" type="slidenum">
              <a:rPr lang="da-DK" smtClean="0"/>
              <a:t>2</a:t>
            </a:fld>
            <a:endParaRPr lang="da-DK"/>
          </a:p>
        </p:txBody>
      </p:sp>
    </p:spTree>
    <p:extLst>
      <p:ext uri="{BB962C8B-B14F-4D97-AF65-F5344CB8AC3E}">
        <p14:creationId xmlns:p14="http://schemas.microsoft.com/office/powerpoint/2010/main" val="2568421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59C55-0574-4A7C-B8D2-06A08301F63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A2C4DC0-60A7-720D-9820-225879E2138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3E3EF57-C9FD-7520-D61A-4DE6DAECD522}"/>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EBA23475-03B9-961C-8058-E3D355995D44}"/>
              </a:ext>
            </a:extLst>
          </p:cNvPr>
          <p:cNvSpPr>
            <a:spLocks noGrp="1"/>
          </p:cNvSpPr>
          <p:nvPr>
            <p:ph type="sldNum" sz="quarter" idx="5"/>
          </p:nvPr>
        </p:nvSpPr>
        <p:spPr/>
        <p:txBody>
          <a:bodyPr/>
          <a:lstStyle/>
          <a:p>
            <a:fld id="{0C1D3C6E-2BAA-4F1D-A938-2A18947F0933}" type="slidenum">
              <a:rPr lang="da-DK" smtClean="0"/>
              <a:t>20</a:t>
            </a:fld>
            <a:endParaRPr lang="da-DK"/>
          </a:p>
        </p:txBody>
      </p:sp>
    </p:spTree>
    <p:extLst>
      <p:ext uri="{BB962C8B-B14F-4D97-AF65-F5344CB8AC3E}">
        <p14:creationId xmlns:p14="http://schemas.microsoft.com/office/powerpoint/2010/main" val="2620832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7A5B1-7AEE-E6A9-DBD0-AB39B4AFF27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2D562E6-C34A-AE4F-E837-E0EFF67F9FB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4C6A1DE-1B92-FE6E-5BD4-EF3A2B192237}"/>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4B097433-FDAF-818F-D385-BBB8E864820F}"/>
              </a:ext>
            </a:extLst>
          </p:cNvPr>
          <p:cNvSpPr>
            <a:spLocks noGrp="1"/>
          </p:cNvSpPr>
          <p:nvPr>
            <p:ph type="sldNum" sz="quarter" idx="5"/>
          </p:nvPr>
        </p:nvSpPr>
        <p:spPr/>
        <p:txBody>
          <a:bodyPr/>
          <a:lstStyle/>
          <a:p>
            <a:fld id="{0C1D3C6E-2BAA-4F1D-A938-2A18947F0933}" type="slidenum">
              <a:rPr lang="da-DK" smtClean="0"/>
              <a:t>21</a:t>
            </a:fld>
            <a:endParaRPr lang="da-DK"/>
          </a:p>
        </p:txBody>
      </p:sp>
    </p:spTree>
    <p:extLst>
      <p:ext uri="{BB962C8B-B14F-4D97-AF65-F5344CB8AC3E}">
        <p14:creationId xmlns:p14="http://schemas.microsoft.com/office/powerpoint/2010/main" val="142491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Pkt. 3. Aflæggelse af regnskab ved Frank Barrit. Pkt. 4. Ingen indkomne forslag. Pkt. 5. fastsættelse af kontingent – bestyrelsens forslag er at fastholde kontingentet på kr. 790,- + moms</a:t>
            </a:r>
          </a:p>
        </p:txBody>
      </p:sp>
      <p:sp>
        <p:nvSpPr>
          <p:cNvPr id="4" name="Pladsholder til slidenummer 3"/>
          <p:cNvSpPr>
            <a:spLocks noGrp="1"/>
          </p:cNvSpPr>
          <p:nvPr>
            <p:ph type="sldNum" sz="quarter" idx="5"/>
          </p:nvPr>
        </p:nvSpPr>
        <p:spPr/>
        <p:txBody>
          <a:bodyPr/>
          <a:lstStyle/>
          <a:p>
            <a:fld id="{0C1D3C6E-2BAA-4F1D-A938-2A18947F0933}" type="slidenum">
              <a:rPr lang="da-DK" smtClean="0"/>
              <a:t>22</a:t>
            </a:fld>
            <a:endParaRPr lang="da-DK"/>
          </a:p>
        </p:txBody>
      </p:sp>
    </p:spTree>
    <p:extLst>
      <p:ext uri="{BB962C8B-B14F-4D97-AF65-F5344CB8AC3E}">
        <p14:creationId xmlns:p14="http://schemas.microsoft.com/office/powerpoint/2010/main" val="3752114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C1D3C6E-2BAA-4F1D-A938-2A18947F0933}" type="slidenum">
              <a:rPr lang="da-DK" smtClean="0"/>
              <a:t>23</a:t>
            </a:fld>
            <a:endParaRPr lang="da-DK"/>
          </a:p>
        </p:txBody>
      </p:sp>
    </p:spTree>
    <p:extLst>
      <p:ext uri="{BB962C8B-B14F-4D97-AF65-F5344CB8AC3E}">
        <p14:creationId xmlns:p14="http://schemas.microsoft.com/office/powerpoint/2010/main" val="2697883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Dvs. John forlader bestyrelsen helt. Tak for din indsats, din hjælp med Erhvervskonference, vingårdsbesøg mm. </a:t>
            </a:r>
          </a:p>
        </p:txBody>
      </p:sp>
      <p:sp>
        <p:nvSpPr>
          <p:cNvPr id="4" name="Pladsholder til slidenummer 3"/>
          <p:cNvSpPr>
            <a:spLocks noGrp="1"/>
          </p:cNvSpPr>
          <p:nvPr>
            <p:ph type="sldNum" sz="quarter" idx="5"/>
          </p:nvPr>
        </p:nvSpPr>
        <p:spPr/>
        <p:txBody>
          <a:bodyPr/>
          <a:lstStyle/>
          <a:p>
            <a:fld id="{0C1D3C6E-2BAA-4F1D-A938-2A18947F0933}" type="slidenum">
              <a:rPr lang="da-DK" smtClean="0"/>
              <a:t>24</a:t>
            </a:fld>
            <a:endParaRPr lang="da-DK"/>
          </a:p>
        </p:txBody>
      </p:sp>
    </p:spTree>
    <p:extLst>
      <p:ext uri="{BB962C8B-B14F-4D97-AF65-F5344CB8AC3E}">
        <p14:creationId xmlns:p14="http://schemas.microsoft.com/office/powerpoint/2010/main" val="2772800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C1D3C6E-2BAA-4F1D-A938-2A18947F0933}" type="slidenum">
              <a:rPr lang="da-DK" smtClean="0"/>
              <a:t>25</a:t>
            </a:fld>
            <a:endParaRPr lang="da-DK"/>
          </a:p>
        </p:txBody>
      </p:sp>
    </p:spTree>
    <p:extLst>
      <p:ext uri="{BB962C8B-B14F-4D97-AF65-F5344CB8AC3E}">
        <p14:creationId xmlns:p14="http://schemas.microsoft.com/office/powerpoint/2010/main" val="207078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C1D3C6E-2BAA-4F1D-A938-2A18947F0933}" type="slidenum">
              <a:rPr lang="da-DK" smtClean="0"/>
              <a:t>26</a:t>
            </a:fld>
            <a:endParaRPr lang="da-DK"/>
          </a:p>
        </p:txBody>
      </p:sp>
    </p:spTree>
    <p:extLst>
      <p:ext uri="{BB962C8B-B14F-4D97-AF65-F5344CB8AC3E}">
        <p14:creationId xmlns:p14="http://schemas.microsoft.com/office/powerpoint/2010/main" val="3018470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C1D3C6E-2BAA-4F1D-A938-2A18947F0933}" type="slidenum">
              <a:rPr lang="da-DK" smtClean="0"/>
              <a:t>27</a:t>
            </a:fld>
            <a:endParaRPr lang="da-DK"/>
          </a:p>
        </p:txBody>
      </p:sp>
    </p:spTree>
    <p:extLst>
      <p:ext uri="{BB962C8B-B14F-4D97-AF65-F5344CB8AC3E}">
        <p14:creationId xmlns:p14="http://schemas.microsoft.com/office/powerpoint/2010/main" val="2434415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C1D3C6E-2BAA-4F1D-A938-2A18947F0933}" type="slidenum">
              <a:rPr lang="da-DK" smtClean="0"/>
              <a:t>28</a:t>
            </a:fld>
            <a:endParaRPr lang="da-DK"/>
          </a:p>
        </p:txBody>
      </p:sp>
    </p:spTree>
    <p:extLst>
      <p:ext uri="{BB962C8B-B14F-4D97-AF65-F5344CB8AC3E}">
        <p14:creationId xmlns:p14="http://schemas.microsoft.com/office/powerpoint/2010/main" val="1435499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C1D3C6E-2BAA-4F1D-A938-2A18947F0933}" type="slidenum">
              <a:rPr lang="da-DK" smtClean="0"/>
              <a:t>29</a:t>
            </a:fld>
            <a:endParaRPr lang="da-DK"/>
          </a:p>
        </p:txBody>
      </p:sp>
    </p:spTree>
    <p:extLst>
      <p:ext uri="{BB962C8B-B14F-4D97-AF65-F5344CB8AC3E}">
        <p14:creationId xmlns:p14="http://schemas.microsoft.com/office/powerpoint/2010/main" val="3091026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C1D3C6E-2BAA-4F1D-A938-2A18947F0933}" type="slidenum">
              <a:rPr lang="da-DK" smtClean="0"/>
              <a:t>3</a:t>
            </a:fld>
            <a:endParaRPr lang="da-DK"/>
          </a:p>
        </p:txBody>
      </p:sp>
    </p:spTree>
    <p:extLst>
      <p:ext uri="{BB962C8B-B14F-4D97-AF65-F5344CB8AC3E}">
        <p14:creationId xmlns:p14="http://schemas.microsoft.com/office/powerpoint/2010/main" val="1541552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C1D3C6E-2BAA-4F1D-A938-2A18947F0933}" type="slidenum">
              <a:rPr lang="da-DK" smtClean="0"/>
              <a:t>4</a:t>
            </a:fld>
            <a:endParaRPr lang="da-DK"/>
          </a:p>
        </p:txBody>
      </p:sp>
    </p:spTree>
    <p:extLst>
      <p:ext uri="{BB962C8B-B14F-4D97-AF65-F5344CB8AC3E}">
        <p14:creationId xmlns:p14="http://schemas.microsoft.com/office/powerpoint/2010/main" val="1157808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C1D3C6E-2BAA-4F1D-A938-2A18947F0933}" type="slidenum">
              <a:rPr lang="da-DK" smtClean="0"/>
              <a:t>5</a:t>
            </a:fld>
            <a:endParaRPr lang="da-DK"/>
          </a:p>
        </p:txBody>
      </p:sp>
    </p:spTree>
    <p:extLst>
      <p:ext uri="{BB962C8B-B14F-4D97-AF65-F5344CB8AC3E}">
        <p14:creationId xmlns:p14="http://schemas.microsoft.com/office/powerpoint/2010/main" val="3945956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C1D3C6E-2BAA-4F1D-A938-2A18947F0933}" type="slidenum">
              <a:rPr lang="da-DK" smtClean="0"/>
              <a:t>6</a:t>
            </a:fld>
            <a:endParaRPr lang="da-DK"/>
          </a:p>
        </p:txBody>
      </p:sp>
    </p:spTree>
    <p:extLst>
      <p:ext uri="{BB962C8B-B14F-4D97-AF65-F5344CB8AC3E}">
        <p14:creationId xmlns:p14="http://schemas.microsoft.com/office/powerpoint/2010/main" val="1103993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8F9F5-98B2-51E0-0779-C76A12E9084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D4E8863-976A-37B3-8E95-85A4E72DE0F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DB4587A-5F7E-7DD1-96D1-DE1958C89832}"/>
              </a:ext>
            </a:extLst>
          </p:cNvPr>
          <p:cNvSpPr>
            <a:spLocks noGrp="1"/>
          </p:cNvSpPr>
          <p:nvPr>
            <p:ph type="body" idx="1"/>
          </p:nvPr>
        </p:nvSpPr>
        <p:spPr/>
        <p:txBody>
          <a:bodyPr/>
          <a:lstStyle/>
          <a:p>
            <a:r>
              <a:rPr lang="da-DK" dirty="0"/>
              <a:t>Vi har arbejdet på, hvad det er vi kan tilbyde vores medlemmer. Via vores arrangementer håber vi at skabe nye relationer, øget kendskab, sparring. Vi sidder som et talerør til kommunen. Jeg sidder i Erhvervskontaktudvalgt hvor vi hver 2.-3. måned mødes og taler om hvad der rør sig. og så er der de passive medlemmer. Se alle medlemmerne på hjemmesiden, ca. 90 medlemmer.</a:t>
            </a:r>
          </a:p>
        </p:txBody>
      </p:sp>
      <p:sp>
        <p:nvSpPr>
          <p:cNvPr id="4" name="Pladsholder til slidenummer 3">
            <a:extLst>
              <a:ext uri="{FF2B5EF4-FFF2-40B4-BE49-F238E27FC236}">
                <a16:creationId xmlns:a16="http://schemas.microsoft.com/office/drawing/2014/main" id="{9E78C746-2C7F-892A-C3C0-36E51D536133}"/>
              </a:ext>
            </a:extLst>
          </p:cNvPr>
          <p:cNvSpPr>
            <a:spLocks noGrp="1"/>
          </p:cNvSpPr>
          <p:nvPr>
            <p:ph type="sldNum" sz="quarter" idx="5"/>
          </p:nvPr>
        </p:nvSpPr>
        <p:spPr/>
        <p:txBody>
          <a:bodyPr/>
          <a:lstStyle/>
          <a:p>
            <a:fld id="{0C1D3C6E-2BAA-4F1D-A938-2A18947F0933}" type="slidenum">
              <a:rPr lang="da-DK" smtClean="0"/>
              <a:t>7</a:t>
            </a:fld>
            <a:endParaRPr lang="da-DK"/>
          </a:p>
        </p:txBody>
      </p:sp>
    </p:spTree>
    <p:extLst>
      <p:ext uri="{BB962C8B-B14F-4D97-AF65-F5344CB8AC3E}">
        <p14:creationId xmlns:p14="http://schemas.microsoft.com/office/powerpoint/2010/main" val="3386052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C1D3C6E-2BAA-4F1D-A938-2A18947F0933}" type="slidenum">
              <a:rPr lang="da-DK" smtClean="0"/>
              <a:t>8</a:t>
            </a:fld>
            <a:endParaRPr lang="da-DK"/>
          </a:p>
        </p:txBody>
      </p:sp>
    </p:spTree>
    <p:extLst>
      <p:ext uri="{BB962C8B-B14F-4D97-AF65-F5344CB8AC3E}">
        <p14:creationId xmlns:p14="http://schemas.microsoft.com/office/powerpoint/2010/main" val="2469571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Spændende foredrag med Jacob omkring hans liv i overhalingsbanen og hvordan han ændrede det. Hans mange ture med kameraet ud i verden. Bonus info er at han har en dejlig lille tapas restaurant i Horsens ”Jacobs Vin og Tapas”</a:t>
            </a:r>
          </a:p>
        </p:txBody>
      </p:sp>
      <p:sp>
        <p:nvSpPr>
          <p:cNvPr id="4" name="Pladsholder til slidenummer 3"/>
          <p:cNvSpPr>
            <a:spLocks noGrp="1"/>
          </p:cNvSpPr>
          <p:nvPr>
            <p:ph type="sldNum" sz="quarter" idx="5"/>
          </p:nvPr>
        </p:nvSpPr>
        <p:spPr/>
        <p:txBody>
          <a:bodyPr/>
          <a:lstStyle/>
          <a:p>
            <a:fld id="{0C1D3C6E-2BAA-4F1D-A938-2A18947F0933}" type="slidenum">
              <a:rPr lang="da-DK" smtClean="0"/>
              <a:t>9</a:t>
            </a:fld>
            <a:endParaRPr lang="da-DK"/>
          </a:p>
        </p:txBody>
      </p:sp>
    </p:spTree>
    <p:extLst>
      <p:ext uri="{BB962C8B-B14F-4D97-AF65-F5344CB8AC3E}">
        <p14:creationId xmlns:p14="http://schemas.microsoft.com/office/powerpoint/2010/main" val="771722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5E6DBD-27A6-1738-93E1-EBE763528107}"/>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73384A0D-F25E-6702-A5E4-362AE65B8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1A4970A6-A737-B2CE-55FE-B617D5A97BE4}"/>
              </a:ext>
            </a:extLst>
          </p:cNvPr>
          <p:cNvSpPr>
            <a:spLocks noGrp="1"/>
          </p:cNvSpPr>
          <p:nvPr>
            <p:ph type="dt" sz="half" idx="10"/>
          </p:nvPr>
        </p:nvSpPr>
        <p:spPr/>
        <p:txBody>
          <a:bodyPr/>
          <a:lstStyle/>
          <a:p>
            <a:fld id="{800E5DB9-2D35-4BC5-9DA0-8B61706AD2B0}" type="datetimeFigureOut">
              <a:rPr lang="da-DK" smtClean="0"/>
              <a:t>23-02-2024</a:t>
            </a:fld>
            <a:endParaRPr lang="da-DK"/>
          </a:p>
        </p:txBody>
      </p:sp>
      <p:sp>
        <p:nvSpPr>
          <p:cNvPr id="5" name="Pladsholder til sidefod 4">
            <a:extLst>
              <a:ext uri="{FF2B5EF4-FFF2-40B4-BE49-F238E27FC236}">
                <a16:creationId xmlns:a16="http://schemas.microsoft.com/office/drawing/2014/main" id="{274FDEF5-E019-9621-19D0-4B808F4D64C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AF97CAD-3E96-EA67-EFB8-DFD3005D873C}"/>
              </a:ext>
            </a:extLst>
          </p:cNvPr>
          <p:cNvSpPr>
            <a:spLocks noGrp="1"/>
          </p:cNvSpPr>
          <p:nvPr>
            <p:ph type="sldNum" sz="quarter" idx="12"/>
          </p:nvPr>
        </p:nvSpPr>
        <p:spPr/>
        <p:txBody>
          <a:bodyPr/>
          <a:lstStyle/>
          <a:p>
            <a:fld id="{F2622E8F-ADD1-48B3-9B85-5EF88EBB4A5C}" type="slidenum">
              <a:rPr lang="da-DK" smtClean="0"/>
              <a:t>‹nr.›</a:t>
            </a:fld>
            <a:endParaRPr lang="da-DK"/>
          </a:p>
        </p:txBody>
      </p:sp>
    </p:spTree>
    <p:extLst>
      <p:ext uri="{BB962C8B-B14F-4D97-AF65-F5344CB8AC3E}">
        <p14:creationId xmlns:p14="http://schemas.microsoft.com/office/powerpoint/2010/main" val="1195634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7D62BE-D88C-F10F-596C-0471627B73F2}"/>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EF6D23EE-E11A-9EEB-FD8D-CFDB37D3D5F6}"/>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7037EA7-948A-4DA6-352C-0FA753A958BE}"/>
              </a:ext>
            </a:extLst>
          </p:cNvPr>
          <p:cNvSpPr>
            <a:spLocks noGrp="1"/>
          </p:cNvSpPr>
          <p:nvPr>
            <p:ph type="dt" sz="half" idx="10"/>
          </p:nvPr>
        </p:nvSpPr>
        <p:spPr/>
        <p:txBody>
          <a:bodyPr/>
          <a:lstStyle/>
          <a:p>
            <a:fld id="{800E5DB9-2D35-4BC5-9DA0-8B61706AD2B0}" type="datetimeFigureOut">
              <a:rPr lang="da-DK" smtClean="0"/>
              <a:t>23-02-2024</a:t>
            </a:fld>
            <a:endParaRPr lang="da-DK"/>
          </a:p>
        </p:txBody>
      </p:sp>
      <p:sp>
        <p:nvSpPr>
          <p:cNvPr id="5" name="Pladsholder til sidefod 4">
            <a:extLst>
              <a:ext uri="{FF2B5EF4-FFF2-40B4-BE49-F238E27FC236}">
                <a16:creationId xmlns:a16="http://schemas.microsoft.com/office/drawing/2014/main" id="{122BCAB3-4971-864C-FEC6-D829260BBCF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8F1B475-91FA-7210-6EB5-27E893B4A327}"/>
              </a:ext>
            </a:extLst>
          </p:cNvPr>
          <p:cNvSpPr>
            <a:spLocks noGrp="1"/>
          </p:cNvSpPr>
          <p:nvPr>
            <p:ph type="sldNum" sz="quarter" idx="12"/>
          </p:nvPr>
        </p:nvSpPr>
        <p:spPr/>
        <p:txBody>
          <a:bodyPr/>
          <a:lstStyle/>
          <a:p>
            <a:fld id="{F2622E8F-ADD1-48B3-9B85-5EF88EBB4A5C}" type="slidenum">
              <a:rPr lang="da-DK" smtClean="0"/>
              <a:t>‹nr.›</a:t>
            </a:fld>
            <a:endParaRPr lang="da-DK"/>
          </a:p>
        </p:txBody>
      </p:sp>
    </p:spTree>
    <p:extLst>
      <p:ext uri="{BB962C8B-B14F-4D97-AF65-F5344CB8AC3E}">
        <p14:creationId xmlns:p14="http://schemas.microsoft.com/office/powerpoint/2010/main" val="2378378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62171010-FCF6-14EF-D25C-FA423AD04BA1}"/>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A5FC30F1-28C8-3377-7F3B-3761F2A1D6CF}"/>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3D50800-0B81-AC49-96ED-45825EA50EB9}"/>
              </a:ext>
            </a:extLst>
          </p:cNvPr>
          <p:cNvSpPr>
            <a:spLocks noGrp="1"/>
          </p:cNvSpPr>
          <p:nvPr>
            <p:ph type="dt" sz="half" idx="10"/>
          </p:nvPr>
        </p:nvSpPr>
        <p:spPr/>
        <p:txBody>
          <a:bodyPr/>
          <a:lstStyle/>
          <a:p>
            <a:fld id="{800E5DB9-2D35-4BC5-9DA0-8B61706AD2B0}" type="datetimeFigureOut">
              <a:rPr lang="da-DK" smtClean="0"/>
              <a:t>23-02-2024</a:t>
            </a:fld>
            <a:endParaRPr lang="da-DK"/>
          </a:p>
        </p:txBody>
      </p:sp>
      <p:sp>
        <p:nvSpPr>
          <p:cNvPr id="5" name="Pladsholder til sidefod 4">
            <a:extLst>
              <a:ext uri="{FF2B5EF4-FFF2-40B4-BE49-F238E27FC236}">
                <a16:creationId xmlns:a16="http://schemas.microsoft.com/office/drawing/2014/main" id="{54EB860B-811B-C7D9-5F13-ABF8AE6F93D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024DC96-69E2-7631-9F0E-055EAC39C7D9}"/>
              </a:ext>
            </a:extLst>
          </p:cNvPr>
          <p:cNvSpPr>
            <a:spLocks noGrp="1"/>
          </p:cNvSpPr>
          <p:nvPr>
            <p:ph type="sldNum" sz="quarter" idx="12"/>
          </p:nvPr>
        </p:nvSpPr>
        <p:spPr/>
        <p:txBody>
          <a:bodyPr/>
          <a:lstStyle/>
          <a:p>
            <a:fld id="{F2622E8F-ADD1-48B3-9B85-5EF88EBB4A5C}" type="slidenum">
              <a:rPr lang="da-DK" smtClean="0"/>
              <a:t>‹nr.›</a:t>
            </a:fld>
            <a:endParaRPr lang="da-DK"/>
          </a:p>
        </p:txBody>
      </p:sp>
    </p:spTree>
    <p:extLst>
      <p:ext uri="{BB962C8B-B14F-4D97-AF65-F5344CB8AC3E}">
        <p14:creationId xmlns:p14="http://schemas.microsoft.com/office/powerpoint/2010/main" val="2512515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17164F-F4AF-EE33-DE06-6AECDF5B5A8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F5D3347D-1527-490E-EEF4-B939D90C3B3E}"/>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415BFBA-E1A6-0F27-16C9-33BD31109F45}"/>
              </a:ext>
            </a:extLst>
          </p:cNvPr>
          <p:cNvSpPr>
            <a:spLocks noGrp="1"/>
          </p:cNvSpPr>
          <p:nvPr>
            <p:ph type="dt" sz="half" idx="10"/>
          </p:nvPr>
        </p:nvSpPr>
        <p:spPr/>
        <p:txBody>
          <a:bodyPr/>
          <a:lstStyle/>
          <a:p>
            <a:fld id="{800E5DB9-2D35-4BC5-9DA0-8B61706AD2B0}" type="datetimeFigureOut">
              <a:rPr lang="da-DK" smtClean="0"/>
              <a:t>23-02-2024</a:t>
            </a:fld>
            <a:endParaRPr lang="da-DK"/>
          </a:p>
        </p:txBody>
      </p:sp>
      <p:sp>
        <p:nvSpPr>
          <p:cNvPr id="5" name="Pladsholder til sidefod 4">
            <a:extLst>
              <a:ext uri="{FF2B5EF4-FFF2-40B4-BE49-F238E27FC236}">
                <a16:creationId xmlns:a16="http://schemas.microsoft.com/office/drawing/2014/main" id="{99C6EE83-4349-842E-CADC-6786F643537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5B0D701-352E-08C5-F088-6EEEEDC4144A}"/>
              </a:ext>
            </a:extLst>
          </p:cNvPr>
          <p:cNvSpPr>
            <a:spLocks noGrp="1"/>
          </p:cNvSpPr>
          <p:nvPr>
            <p:ph type="sldNum" sz="quarter" idx="12"/>
          </p:nvPr>
        </p:nvSpPr>
        <p:spPr/>
        <p:txBody>
          <a:bodyPr/>
          <a:lstStyle/>
          <a:p>
            <a:fld id="{F2622E8F-ADD1-48B3-9B85-5EF88EBB4A5C}" type="slidenum">
              <a:rPr lang="da-DK" smtClean="0"/>
              <a:t>‹nr.›</a:t>
            </a:fld>
            <a:endParaRPr lang="da-DK"/>
          </a:p>
        </p:txBody>
      </p:sp>
    </p:spTree>
    <p:extLst>
      <p:ext uri="{BB962C8B-B14F-4D97-AF65-F5344CB8AC3E}">
        <p14:creationId xmlns:p14="http://schemas.microsoft.com/office/powerpoint/2010/main" val="4123126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528622-3A46-A246-5781-E549EE4B080F}"/>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156244DF-D897-397D-2578-650E943751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51E79B0B-2820-2192-B797-AC51ED290537}"/>
              </a:ext>
            </a:extLst>
          </p:cNvPr>
          <p:cNvSpPr>
            <a:spLocks noGrp="1"/>
          </p:cNvSpPr>
          <p:nvPr>
            <p:ph type="dt" sz="half" idx="10"/>
          </p:nvPr>
        </p:nvSpPr>
        <p:spPr/>
        <p:txBody>
          <a:bodyPr/>
          <a:lstStyle/>
          <a:p>
            <a:fld id="{800E5DB9-2D35-4BC5-9DA0-8B61706AD2B0}" type="datetimeFigureOut">
              <a:rPr lang="da-DK" smtClean="0"/>
              <a:t>23-02-2024</a:t>
            </a:fld>
            <a:endParaRPr lang="da-DK"/>
          </a:p>
        </p:txBody>
      </p:sp>
      <p:sp>
        <p:nvSpPr>
          <p:cNvPr id="5" name="Pladsholder til sidefod 4">
            <a:extLst>
              <a:ext uri="{FF2B5EF4-FFF2-40B4-BE49-F238E27FC236}">
                <a16:creationId xmlns:a16="http://schemas.microsoft.com/office/drawing/2014/main" id="{729F36E0-C673-A7EF-586C-B2D3C98AB3A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2D86ED3-6D18-707E-C8C4-6F92A7CB7548}"/>
              </a:ext>
            </a:extLst>
          </p:cNvPr>
          <p:cNvSpPr>
            <a:spLocks noGrp="1"/>
          </p:cNvSpPr>
          <p:nvPr>
            <p:ph type="sldNum" sz="quarter" idx="12"/>
          </p:nvPr>
        </p:nvSpPr>
        <p:spPr/>
        <p:txBody>
          <a:bodyPr/>
          <a:lstStyle/>
          <a:p>
            <a:fld id="{F2622E8F-ADD1-48B3-9B85-5EF88EBB4A5C}" type="slidenum">
              <a:rPr lang="da-DK" smtClean="0"/>
              <a:t>‹nr.›</a:t>
            </a:fld>
            <a:endParaRPr lang="da-DK"/>
          </a:p>
        </p:txBody>
      </p:sp>
    </p:spTree>
    <p:extLst>
      <p:ext uri="{BB962C8B-B14F-4D97-AF65-F5344CB8AC3E}">
        <p14:creationId xmlns:p14="http://schemas.microsoft.com/office/powerpoint/2010/main" val="2876853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2E4A39-AE0F-6AFA-DB1A-8F32A8913C90}"/>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CF0ECF2D-27C0-CD65-6FE7-A050E73047C6}"/>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CA972BD2-41B6-CBE9-35FF-B38DB4A2C77F}"/>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F76E5BAE-A470-A0D9-D2C9-78E24ECE45DE}"/>
              </a:ext>
            </a:extLst>
          </p:cNvPr>
          <p:cNvSpPr>
            <a:spLocks noGrp="1"/>
          </p:cNvSpPr>
          <p:nvPr>
            <p:ph type="dt" sz="half" idx="10"/>
          </p:nvPr>
        </p:nvSpPr>
        <p:spPr/>
        <p:txBody>
          <a:bodyPr/>
          <a:lstStyle/>
          <a:p>
            <a:fld id="{800E5DB9-2D35-4BC5-9DA0-8B61706AD2B0}" type="datetimeFigureOut">
              <a:rPr lang="da-DK" smtClean="0"/>
              <a:t>23-02-2024</a:t>
            </a:fld>
            <a:endParaRPr lang="da-DK"/>
          </a:p>
        </p:txBody>
      </p:sp>
      <p:sp>
        <p:nvSpPr>
          <p:cNvPr id="6" name="Pladsholder til sidefod 5">
            <a:extLst>
              <a:ext uri="{FF2B5EF4-FFF2-40B4-BE49-F238E27FC236}">
                <a16:creationId xmlns:a16="http://schemas.microsoft.com/office/drawing/2014/main" id="{2E89B6CB-7F41-234A-762E-EB4C9D3EBAD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ADFEB76-1C23-E38D-C1A0-4126FC60EC08}"/>
              </a:ext>
            </a:extLst>
          </p:cNvPr>
          <p:cNvSpPr>
            <a:spLocks noGrp="1"/>
          </p:cNvSpPr>
          <p:nvPr>
            <p:ph type="sldNum" sz="quarter" idx="12"/>
          </p:nvPr>
        </p:nvSpPr>
        <p:spPr/>
        <p:txBody>
          <a:bodyPr/>
          <a:lstStyle/>
          <a:p>
            <a:fld id="{F2622E8F-ADD1-48B3-9B85-5EF88EBB4A5C}" type="slidenum">
              <a:rPr lang="da-DK" smtClean="0"/>
              <a:t>‹nr.›</a:t>
            </a:fld>
            <a:endParaRPr lang="da-DK"/>
          </a:p>
        </p:txBody>
      </p:sp>
    </p:spTree>
    <p:extLst>
      <p:ext uri="{BB962C8B-B14F-4D97-AF65-F5344CB8AC3E}">
        <p14:creationId xmlns:p14="http://schemas.microsoft.com/office/powerpoint/2010/main" val="1100158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D29BC4-134A-279F-DA44-94E275B460E4}"/>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86B4020-7777-A13B-5137-8BAAB0322C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F536EA01-BFA5-2FF1-CA63-F2C143C3722B}"/>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0FB6800B-7455-996F-0D66-6F070DE930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77091381-3692-72DB-946C-9D0AC3CD857A}"/>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D9BA4527-2C58-C15A-0AD2-DC20D2473F1B}"/>
              </a:ext>
            </a:extLst>
          </p:cNvPr>
          <p:cNvSpPr>
            <a:spLocks noGrp="1"/>
          </p:cNvSpPr>
          <p:nvPr>
            <p:ph type="dt" sz="half" idx="10"/>
          </p:nvPr>
        </p:nvSpPr>
        <p:spPr/>
        <p:txBody>
          <a:bodyPr/>
          <a:lstStyle/>
          <a:p>
            <a:fld id="{800E5DB9-2D35-4BC5-9DA0-8B61706AD2B0}" type="datetimeFigureOut">
              <a:rPr lang="da-DK" smtClean="0"/>
              <a:t>23-02-2024</a:t>
            </a:fld>
            <a:endParaRPr lang="da-DK"/>
          </a:p>
        </p:txBody>
      </p:sp>
      <p:sp>
        <p:nvSpPr>
          <p:cNvPr id="8" name="Pladsholder til sidefod 7">
            <a:extLst>
              <a:ext uri="{FF2B5EF4-FFF2-40B4-BE49-F238E27FC236}">
                <a16:creationId xmlns:a16="http://schemas.microsoft.com/office/drawing/2014/main" id="{3B9CE53E-72FF-F16B-BDB1-AC178E14BB0A}"/>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28802888-B871-1EE6-3C3F-4855ED1CA299}"/>
              </a:ext>
            </a:extLst>
          </p:cNvPr>
          <p:cNvSpPr>
            <a:spLocks noGrp="1"/>
          </p:cNvSpPr>
          <p:nvPr>
            <p:ph type="sldNum" sz="quarter" idx="12"/>
          </p:nvPr>
        </p:nvSpPr>
        <p:spPr/>
        <p:txBody>
          <a:bodyPr/>
          <a:lstStyle/>
          <a:p>
            <a:fld id="{F2622E8F-ADD1-48B3-9B85-5EF88EBB4A5C}" type="slidenum">
              <a:rPr lang="da-DK" smtClean="0"/>
              <a:t>‹nr.›</a:t>
            </a:fld>
            <a:endParaRPr lang="da-DK"/>
          </a:p>
        </p:txBody>
      </p:sp>
    </p:spTree>
    <p:extLst>
      <p:ext uri="{BB962C8B-B14F-4D97-AF65-F5344CB8AC3E}">
        <p14:creationId xmlns:p14="http://schemas.microsoft.com/office/powerpoint/2010/main" val="877449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0DF315-BDA5-CB2C-9B21-F49EF4BE6AC0}"/>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B429F44A-5540-5FA9-CD04-630BC2F33813}"/>
              </a:ext>
            </a:extLst>
          </p:cNvPr>
          <p:cNvSpPr>
            <a:spLocks noGrp="1"/>
          </p:cNvSpPr>
          <p:nvPr>
            <p:ph type="dt" sz="half" idx="10"/>
          </p:nvPr>
        </p:nvSpPr>
        <p:spPr/>
        <p:txBody>
          <a:bodyPr/>
          <a:lstStyle/>
          <a:p>
            <a:fld id="{800E5DB9-2D35-4BC5-9DA0-8B61706AD2B0}" type="datetimeFigureOut">
              <a:rPr lang="da-DK" smtClean="0"/>
              <a:t>23-02-2024</a:t>
            </a:fld>
            <a:endParaRPr lang="da-DK"/>
          </a:p>
        </p:txBody>
      </p:sp>
      <p:sp>
        <p:nvSpPr>
          <p:cNvPr id="4" name="Pladsholder til sidefod 3">
            <a:extLst>
              <a:ext uri="{FF2B5EF4-FFF2-40B4-BE49-F238E27FC236}">
                <a16:creationId xmlns:a16="http://schemas.microsoft.com/office/drawing/2014/main" id="{1C610D81-D714-B83C-945E-68066C06FE33}"/>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5A016927-1F10-9FFF-D2DC-74DA1ADB2138}"/>
              </a:ext>
            </a:extLst>
          </p:cNvPr>
          <p:cNvSpPr>
            <a:spLocks noGrp="1"/>
          </p:cNvSpPr>
          <p:nvPr>
            <p:ph type="sldNum" sz="quarter" idx="12"/>
          </p:nvPr>
        </p:nvSpPr>
        <p:spPr/>
        <p:txBody>
          <a:bodyPr/>
          <a:lstStyle/>
          <a:p>
            <a:fld id="{F2622E8F-ADD1-48B3-9B85-5EF88EBB4A5C}" type="slidenum">
              <a:rPr lang="da-DK" smtClean="0"/>
              <a:t>‹nr.›</a:t>
            </a:fld>
            <a:endParaRPr lang="da-DK"/>
          </a:p>
        </p:txBody>
      </p:sp>
    </p:spTree>
    <p:extLst>
      <p:ext uri="{BB962C8B-B14F-4D97-AF65-F5344CB8AC3E}">
        <p14:creationId xmlns:p14="http://schemas.microsoft.com/office/powerpoint/2010/main" val="1601459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2FA346A-2712-C730-329D-0F17AD673D5A}"/>
              </a:ext>
            </a:extLst>
          </p:cNvPr>
          <p:cNvSpPr>
            <a:spLocks noGrp="1"/>
          </p:cNvSpPr>
          <p:nvPr>
            <p:ph type="dt" sz="half" idx="10"/>
          </p:nvPr>
        </p:nvSpPr>
        <p:spPr/>
        <p:txBody>
          <a:bodyPr/>
          <a:lstStyle/>
          <a:p>
            <a:fld id="{800E5DB9-2D35-4BC5-9DA0-8B61706AD2B0}" type="datetimeFigureOut">
              <a:rPr lang="da-DK" smtClean="0"/>
              <a:t>23-02-2024</a:t>
            </a:fld>
            <a:endParaRPr lang="da-DK"/>
          </a:p>
        </p:txBody>
      </p:sp>
      <p:sp>
        <p:nvSpPr>
          <p:cNvPr id="3" name="Pladsholder til sidefod 2">
            <a:extLst>
              <a:ext uri="{FF2B5EF4-FFF2-40B4-BE49-F238E27FC236}">
                <a16:creationId xmlns:a16="http://schemas.microsoft.com/office/drawing/2014/main" id="{9C567CAF-F07C-ECEA-B193-4AD1B80C2762}"/>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90D202E5-E73F-7467-DDEB-EE99407D088B}"/>
              </a:ext>
            </a:extLst>
          </p:cNvPr>
          <p:cNvSpPr>
            <a:spLocks noGrp="1"/>
          </p:cNvSpPr>
          <p:nvPr>
            <p:ph type="sldNum" sz="quarter" idx="12"/>
          </p:nvPr>
        </p:nvSpPr>
        <p:spPr/>
        <p:txBody>
          <a:bodyPr/>
          <a:lstStyle/>
          <a:p>
            <a:fld id="{F2622E8F-ADD1-48B3-9B85-5EF88EBB4A5C}" type="slidenum">
              <a:rPr lang="da-DK" smtClean="0"/>
              <a:t>‹nr.›</a:t>
            </a:fld>
            <a:endParaRPr lang="da-DK"/>
          </a:p>
        </p:txBody>
      </p:sp>
    </p:spTree>
    <p:extLst>
      <p:ext uri="{BB962C8B-B14F-4D97-AF65-F5344CB8AC3E}">
        <p14:creationId xmlns:p14="http://schemas.microsoft.com/office/powerpoint/2010/main" val="46908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CA9B75-18AA-949B-9070-404DCFB07F42}"/>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DE6D9DD7-B6D1-D436-AA2E-1C21302FA2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8A67073D-2210-328B-7DDB-4AF75A3A6C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A56E5F92-3A25-45AF-F08F-481A9D6FCC94}"/>
              </a:ext>
            </a:extLst>
          </p:cNvPr>
          <p:cNvSpPr>
            <a:spLocks noGrp="1"/>
          </p:cNvSpPr>
          <p:nvPr>
            <p:ph type="dt" sz="half" idx="10"/>
          </p:nvPr>
        </p:nvSpPr>
        <p:spPr/>
        <p:txBody>
          <a:bodyPr/>
          <a:lstStyle/>
          <a:p>
            <a:fld id="{800E5DB9-2D35-4BC5-9DA0-8B61706AD2B0}" type="datetimeFigureOut">
              <a:rPr lang="da-DK" smtClean="0"/>
              <a:t>23-02-2024</a:t>
            </a:fld>
            <a:endParaRPr lang="da-DK"/>
          </a:p>
        </p:txBody>
      </p:sp>
      <p:sp>
        <p:nvSpPr>
          <p:cNvPr id="6" name="Pladsholder til sidefod 5">
            <a:extLst>
              <a:ext uri="{FF2B5EF4-FFF2-40B4-BE49-F238E27FC236}">
                <a16:creationId xmlns:a16="http://schemas.microsoft.com/office/drawing/2014/main" id="{92DDB731-9CF5-F2DF-37C6-56F50793BDB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CBC83F3-FCD5-57B2-F5A3-6F7F84D07488}"/>
              </a:ext>
            </a:extLst>
          </p:cNvPr>
          <p:cNvSpPr>
            <a:spLocks noGrp="1"/>
          </p:cNvSpPr>
          <p:nvPr>
            <p:ph type="sldNum" sz="quarter" idx="12"/>
          </p:nvPr>
        </p:nvSpPr>
        <p:spPr/>
        <p:txBody>
          <a:bodyPr/>
          <a:lstStyle/>
          <a:p>
            <a:fld id="{F2622E8F-ADD1-48B3-9B85-5EF88EBB4A5C}" type="slidenum">
              <a:rPr lang="da-DK" smtClean="0"/>
              <a:t>‹nr.›</a:t>
            </a:fld>
            <a:endParaRPr lang="da-DK"/>
          </a:p>
        </p:txBody>
      </p:sp>
    </p:spTree>
    <p:extLst>
      <p:ext uri="{BB962C8B-B14F-4D97-AF65-F5344CB8AC3E}">
        <p14:creationId xmlns:p14="http://schemas.microsoft.com/office/powerpoint/2010/main" val="1941342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41B68A-8D62-72B4-E2E7-DE7C69B842D7}"/>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A396F4EC-1299-F544-AC6C-769F404162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D2C646C7-97B9-1CD7-5240-E46A8581FF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DAE8034-3078-A927-60D1-D0CEAD522CD1}"/>
              </a:ext>
            </a:extLst>
          </p:cNvPr>
          <p:cNvSpPr>
            <a:spLocks noGrp="1"/>
          </p:cNvSpPr>
          <p:nvPr>
            <p:ph type="dt" sz="half" idx="10"/>
          </p:nvPr>
        </p:nvSpPr>
        <p:spPr/>
        <p:txBody>
          <a:bodyPr/>
          <a:lstStyle/>
          <a:p>
            <a:fld id="{800E5DB9-2D35-4BC5-9DA0-8B61706AD2B0}" type="datetimeFigureOut">
              <a:rPr lang="da-DK" smtClean="0"/>
              <a:t>23-02-2024</a:t>
            </a:fld>
            <a:endParaRPr lang="da-DK"/>
          </a:p>
        </p:txBody>
      </p:sp>
      <p:sp>
        <p:nvSpPr>
          <p:cNvPr id="6" name="Pladsholder til sidefod 5">
            <a:extLst>
              <a:ext uri="{FF2B5EF4-FFF2-40B4-BE49-F238E27FC236}">
                <a16:creationId xmlns:a16="http://schemas.microsoft.com/office/drawing/2014/main" id="{16B8C7B6-E4DA-29FE-CA87-8668E510D01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FDC7A44-2C9E-E1D2-4428-B1C5AEE84E4B}"/>
              </a:ext>
            </a:extLst>
          </p:cNvPr>
          <p:cNvSpPr>
            <a:spLocks noGrp="1"/>
          </p:cNvSpPr>
          <p:nvPr>
            <p:ph type="sldNum" sz="quarter" idx="12"/>
          </p:nvPr>
        </p:nvSpPr>
        <p:spPr/>
        <p:txBody>
          <a:bodyPr/>
          <a:lstStyle/>
          <a:p>
            <a:fld id="{F2622E8F-ADD1-48B3-9B85-5EF88EBB4A5C}" type="slidenum">
              <a:rPr lang="da-DK" smtClean="0"/>
              <a:t>‹nr.›</a:t>
            </a:fld>
            <a:endParaRPr lang="da-DK"/>
          </a:p>
        </p:txBody>
      </p:sp>
    </p:spTree>
    <p:extLst>
      <p:ext uri="{BB962C8B-B14F-4D97-AF65-F5344CB8AC3E}">
        <p14:creationId xmlns:p14="http://schemas.microsoft.com/office/powerpoint/2010/main" val="3232940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145DCDA-8FF1-D218-35C9-EB62FBA547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8E7D7F4-1BB8-DE5C-A255-1BA5FB9970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593E58C-0382-FB4D-B110-3D77C4345E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0E5DB9-2D35-4BC5-9DA0-8B61706AD2B0}" type="datetimeFigureOut">
              <a:rPr lang="da-DK" smtClean="0"/>
              <a:t>23-02-2024</a:t>
            </a:fld>
            <a:endParaRPr lang="da-DK"/>
          </a:p>
        </p:txBody>
      </p:sp>
      <p:sp>
        <p:nvSpPr>
          <p:cNvPr id="5" name="Pladsholder til sidefod 4">
            <a:extLst>
              <a:ext uri="{FF2B5EF4-FFF2-40B4-BE49-F238E27FC236}">
                <a16:creationId xmlns:a16="http://schemas.microsoft.com/office/drawing/2014/main" id="{78DA277A-D72A-3C66-3409-D4CB81CD1A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99385015-5BE4-DFEC-43A7-5655F8EFC4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622E8F-ADD1-48B3-9B85-5EF88EBB4A5C}" type="slidenum">
              <a:rPr lang="da-DK" smtClean="0"/>
              <a:t>‹nr.›</a:t>
            </a:fld>
            <a:endParaRPr lang="da-DK"/>
          </a:p>
        </p:txBody>
      </p:sp>
    </p:spTree>
    <p:extLst>
      <p:ext uri="{BB962C8B-B14F-4D97-AF65-F5344CB8AC3E}">
        <p14:creationId xmlns:p14="http://schemas.microsoft.com/office/powerpoint/2010/main" val="953708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pn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pn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9B1E8B9-C15B-E1AD-6A3B-9B516BB2DFE5}"/>
              </a:ext>
            </a:extLst>
          </p:cNvPr>
          <p:cNvSpPr>
            <a:spLocks noGrp="1"/>
          </p:cNvSpPr>
          <p:nvPr>
            <p:ph type="ctrTitle"/>
          </p:nvPr>
        </p:nvSpPr>
        <p:spPr>
          <a:xfrm>
            <a:off x="637350" y="5518202"/>
            <a:ext cx="10640754" cy="893198"/>
          </a:xfrm>
        </p:spPr>
        <p:txBody>
          <a:bodyPr anchor="b">
            <a:normAutofit fontScale="90000"/>
          </a:bodyPr>
          <a:lstStyle/>
          <a:p>
            <a:r>
              <a:rPr lang="da-DK" sz="4000" b="1" dirty="0"/>
              <a:t>Generalforsamling 2024</a:t>
            </a:r>
            <a:br>
              <a:rPr lang="da-DK" sz="4000" b="1" dirty="0"/>
            </a:br>
            <a:r>
              <a:rPr lang="da-DK" sz="4000" b="1" dirty="0"/>
              <a:t>&amp;</a:t>
            </a:r>
            <a:br>
              <a:rPr lang="da-DK" sz="4000" b="1" dirty="0"/>
            </a:br>
            <a:r>
              <a:rPr lang="da-DK" sz="4000" b="1" dirty="0"/>
              <a:t>KNØW-Prisen 2024</a:t>
            </a:r>
            <a:br>
              <a:rPr lang="da-DK" sz="4000" dirty="0"/>
            </a:br>
            <a:br>
              <a:rPr lang="da-DK" sz="4000" dirty="0"/>
            </a:br>
            <a:br>
              <a:rPr lang="da-DK" sz="4000" dirty="0"/>
            </a:br>
            <a:br>
              <a:rPr lang="da-DK" sz="4000" dirty="0"/>
            </a:br>
            <a:r>
              <a:rPr lang="da-DK" sz="2200" dirty="0"/>
              <a:t>Torsdag d. 22.02.2024</a:t>
            </a:r>
          </a:p>
        </p:txBody>
      </p:sp>
      <p:grpSp>
        <p:nvGrpSpPr>
          <p:cNvPr id="14" name="Group 13">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5" name="Freeform: Shape 14">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8" name="Freeform: Shape 17">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Billede 4" descr="Et billede, der indeholder Font/skrifttype, Grafik, typografi, design&#10;&#10;Automatisk genereret beskrivelse">
            <a:extLst>
              <a:ext uri="{FF2B5EF4-FFF2-40B4-BE49-F238E27FC236}">
                <a16:creationId xmlns:a16="http://schemas.microsoft.com/office/drawing/2014/main" id="{EB6F322D-0A69-F373-40A0-3E75BEAD3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377" y="320231"/>
            <a:ext cx="11015794" cy="2836567"/>
          </a:xfrm>
          <a:prstGeom prst="rect">
            <a:avLst/>
          </a:prstGeom>
        </p:spPr>
      </p:pic>
      <p:grpSp>
        <p:nvGrpSpPr>
          <p:cNvPr id="20" name="Group 19">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1" name="Freeform: Shape 20">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15624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9B3D71-32B3-7045-88F8-C36DBB19390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4E3D600-2855-1AF2-6813-C404E1230C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9CDB46-072E-F8E8-1CC1-A31D76ADD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59CF48C-EF49-3825-E3A7-67CFE71D92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72880171-6DB5-5E17-10EA-51A90BF0F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D9A8984D-997E-CACA-71C4-728F3E90F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8827FCB3-9C16-33DD-6EF9-DD167288B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1AACF0C-9F08-115E-5AC2-B60510ACC4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A1597EB2-84EF-EBEA-60D6-81081A13A316}"/>
              </a:ext>
            </a:extLst>
          </p:cNvPr>
          <p:cNvSpPr>
            <a:spLocks noGrp="1"/>
          </p:cNvSpPr>
          <p:nvPr>
            <p:ph type="title"/>
          </p:nvPr>
        </p:nvSpPr>
        <p:spPr>
          <a:xfrm>
            <a:off x="3027924" y="991261"/>
            <a:ext cx="5754696" cy="1837349"/>
          </a:xfrm>
        </p:spPr>
        <p:txBody>
          <a:bodyPr>
            <a:normAutofit/>
          </a:bodyPr>
          <a:lstStyle/>
          <a:p>
            <a:pPr algn="ctr"/>
            <a:r>
              <a:rPr lang="da-DK" sz="3600" b="1" dirty="0"/>
              <a:t>Virksomhedsbesøg</a:t>
            </a:r>
            <a:br>
              <a:rPr lang="da-DK" sz="3600" b="1" dirty="0"/>
            </a:br>
            <a:r>
              <a:rPr lang="da-DK" sz="2400" b="1" dirty="0"/>
              <a:t>- Hos Lars Vegas Golf</a:t>
            </a:r>
          </a:p>
        </p:txBody>
      </p:sp>
      <p:grpSp>
        <p:nvGrpSpPr>
          <p:cNvPr id="18" name="Group 17">
            <a:extLst>
              <a:ext uri="{FF2B5EF4-FFF2-40B4-BE49-F238E27FC236}">
                <a16:creationId xmlns:a16="http://schemas.microsoft.com/office/drawing/2014/main" id="{5C23859A-500F-2785-3255-127639E155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1193B910-D03A-C0DA-646D-3CD5A95438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547F6996-8CBA-7DB2-CC3F-B2521B2783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1150BA7F-E38B-5AA6-FC82-6E1903D1B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2B9A0BFA-36AC-151C-804E-07F8B0B9A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Billede 3">
            <a:extLst>
              <a:ext uri="{FF2B5EF4-FFF2-40B4-BE49-F238E27FC236}">
                <a16:creationId xmlns:a16="http://schemas.microsoft.com/office/drawing/2014/main" id="{7FE9F2DA-D050-9166-F726-EE79F05E7F81}"/>
              </a:ext>
            </a:extLst>
          </p:cNvPr>
          <p:cNvPicPr>
            <a:picLocks noChangeAspect="1"/>
          </p:cNvPicPr>
          <p:nvPr/>
        </p:nvPicPr>
        <p:blipFill>
          <a:blip r:embed="rId3"/>
          <a:stretch>
            <a:fillRect/>
          </a:stretch>
        </p:blipFill>
        <p:spPr>
          <a:xfrm>
            <a:off x="325263" y="249622"/>
            <a:ext cx="2725148" cy="701101"/>
          </a:xfrm>
          <a:prstGeom prst="rect">
            <a:avLst/>
          </a:prstGeom>
        </p:spPr>
      </p:pic>
      <p:sp>
        <p:nvSpPr>
          <p:cNvPr id="5" name="Tekstfelt 4">
            <a:extLst>
              <a:ext uri="{FF2B5EF4-FFF2-40B4-BE49-F238E27FC236}">
                <a16:creationId xmlns:a16="http://schemas.microsoft.com/office/drawing/2014/main" id="{E8A2EFDC-44D9-C2B5-E290-D336762E1E8F}"/>
              </a:ext>
            </a:extLst>
          </p:cNvPr>
          <p:cNvSpPr txBox="1"/>
          <p:nvPr/>
        </p:nvSpPr>
        <p:spPr>
          <a:xfrm>
            <a:off x="601733" y="866576"/>
            <a:ext cx="2630354" cy="369332"/>
          </a:xfrm>
          <a:prstGeom prst="rect">
            <a:avLst/>
          </a:prstGeom>
          <a:noFill/>
        </p:spPr>
        <p:txBody>
          <a:bodyPr wrap="square">
            <a:spAutoFit/>
          </a:bodyPr>
          <a:lstStyle/>
          <a:p>
            <a:r>
              <a:rPr lang="da-DK" sz="1800" b="1"/>
              <a:t>Generalforsamling 2024</a:t>
            </a:r>
            <a:endParaRPr lang="da-DK" dirty="0"/>
          </a:p>
        </p:txBody>
      </p:sp>
      <p:pic>
        <p:nvPicPr>
          <p:cNvPr id="6" name="Billede 5" descr="Et billede, der indeholder møbel, tøj, indendørs, menneske&#10;&#10;Automatisk genereret beskrivelse">
            <a:extLst>
              <a:ext uri="{FF2B5EF4-FFF2-40B4-BE49-F238E27FC236}">
                <a16:creationId xmlns:a16="http://schemas.microsoft.com/office/drawing/2014/main" id="{BD47523A-DAE3-BD48-CF0F-8999771FC4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6858" y="2520521"/>
            <a:ext cx="2519100" cy="3358800"/>
          </a:xfrm>
          <a:prstGeom prst="rect">
            <a:avLst/>
          </a:prstGeom>
        </p:spPr>
      </p:pic>
      <p:pic>
        <p:nvPicPr>
          <p:cNvPr id="24" name="Billede 23" descr="Et billede, der indeholder tøj, person, indendørs, møbel&#10;&#10;Automatisk genereret beskrivelse">
            <a:extLst>
              <a:ext uri="{FF2B5EF4-FFF2-40B4-BE49-F238E27FC236}">
                <a16:creationId xmlns:a16="http://schemas.microsoft.com/office/drawing/2014/main" id="{4937CD52-327A-1B69-A97D-A2C42F6B1A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0392" y="2479983"/>
            <a:ext cx="2519100" cy="3358800"/>
          </a:xfrm>
          <a:prstGeom prst="rect">
            <a:avLst/>
          </a:prstGeom>
        </p:spPr>
      </p:pic>
      <p:pic>
        <p:nvPicPr>
          <p:cNvPr id="26" name="Billede 25" descr="Et billede, der indeholder græs, indendørs, person, golf&#10;&#10;Automatisk genereret beskrivelse">
            <a:extLst>
              <a:ext uri="{FF2B5EF4-FFF2-40B4-BE49-F238E27FC236}">
                <a16:creationId xmlns:a16="http://schemas.microsoft.com/office/drawing/2014/main" id="{7C6AB374-A84C-069D-D537-29B1B8D4C4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4634" y="2479983"/>
            <a:ext cx="2519100" cy="3358800"/>
          </a:xfrm>
          <a:prstGeom prst="rect">
            <a:avLst/>
          </a:prstGeom>
        </p:spPr>
      </p:pic>
    </p:spTree>
    <p:extLst>
      <p:ext uri="{BB962C8B-B14F-4D97-AF65-F5344CB8AC3E}">
        <p14:creationId xmlns:p14="http://schemas.microsoft.com/office/powerpoint/2010/main" val="3177194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215261-CABB-FBDF-9029-CC9ABC0346E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7FAEB0-2658-AD3D-01F8-306CB3423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EA09F7-DD05-C912-3229-64B5A7F0CE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D156C24-1166-F31E-A3B1-2BE1E7A8D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A5F0EB01-BEC7-DD40-9DE5-03F2A52C8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B498DA6-41D4-2C23-F3D5-D591B4067E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05FA1E9F-1F13-333C-FB53-0823A107FC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369A75C-B902-A7C0-FE24-624F614CA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D5AA8502-96AB-C905-FEFE-85C32EFBC2FF}"/>
              </a:ext>
            </a:extLst>
          </p:cNvPr>
          <p:cNvSpPr>
            <a:spLocks noGrp="1"/>
          </p:cNvSpPr>
          <p:nvPr>
            <p:ph type="title"/>
          </p:nvPr>
        </p:nvSpPr>
        <p:spPr>
          <a:xfrm>
            <a:off x="3027924" y="991261"/>
            <a:ext cx="7278126" cy="1837349"/>
          </a:xfrm>
        </p:spPr>
        <p:txBody>
          <a:bodyPr>
            <a:normAutofit/>
          </a:bodyPr>
          <a:lstStyle/>
          <a:p>
            <a:pPr algn="ctr"/>
            <a:r>
              <a:rPr lang="da-DK" sz="3600" b="1" dirty="0"/>
              <a:t>Kick-</a:t>
            </a:r>
            <a:r>
              <a:rPr lang="da-DK" sz="3600" b="1" dirty="0" err="1"/>
              <a:t>ass</a:t>
            </a:r>
            <a:r>
              <a:rPr lang="da-DK" sz="3600" b="1" dirty="0"/>
              <a:t> Kollega</a:t>
            </a:r>
            <a:br>
              <a:rPr lang="da-DK" sz="3600" b="1" dirty="0"/>
            </a:br>
            <a:r>
              <a:rPr lang="da-DK" sz="2400" b="1" dirty="0"/>
              <a:t>- Foredrag med Merete Bergmann Smit</a:t>
            </a:r>
          </a:p>
        </p:txBody>
      </p:sp>
      <p:grpSp>
        <p:nvGrpSpPr>
          <p:cNvPr id="18" name="Group 17">
            <a:extLst>
              <a:ext uri="{FF2B5EF4-FFF2-40B4-BE49-F238E27FC236}">
                <a16:creationId xmlns:a16="http://schemas.microsoft.com/office/drawing/2014/main" id="{72777C53-2313-A3F2-3E9A-50C2C4B716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383EE7C8-C3D3-5A05-22FE-A83D081992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307C5E4-3BB0-9874-2CBB-95A1A4DD76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14239FDD-64AC-F569-60E8-575134DBA4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4A9BA0DF-2F8D-58B8-7788-236D995E1D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Billede 3">
            <a:extLst>
              <a:ext uri="{FF2B5EF4-FFF2-40B4-BE49-F238E27FC236}">
                <a16:creationId xmlns:a16="http://schemas.microsoft.com/office/drawing/2014/main" id="{AC064AD8-D47B-DCB5-195F-EBCD85233944}"/>
              </a:ext>
            </a:extLst>
          </p:cNvPr>
          <p:cNvPicPr>
            <a:picLocks noChangeAspect="1"/>
          </p:cNvPicPr>
          <p:nvPr/>
        </p:nvPicPr>
        <p:blipFill>
          <a:blip r:embed="rId3"/>
          <a:stretch>
            <a:fillRect/>
          </a:stretch>
        </p:blipFill>
        <p:spPr>
          <a:xfrm>
            <a:off x="325263" y="249622"/>
            <a:ext cx="2725148" cy="701101"/>
          </a:xfrm>
          <a:prstGeom prst="rect">
            <a:avLst/>
          </a:prstGeom>
        </p:spPr>
      </p:pic>
      <p:sp>
        <p:nvSpPr>
          <p:cNvPr id="5" name="Tekstfelt 4">
            <a:extLst>
              <a:ext uri="{FF2B5EF4-FFF2-40B4-BE49-F238E27FC236}">
                <a16:creationId xmlns:a16="http://schemas.microsoft.com/office/drawing/2014/main" id="{905CC7E2-9D79-D6B3-B595-61B0A1657CCF}"/>
              </a:ext>
            </a:extLst>
          </p:cNvPr>
          <p:cNvSpPr txBox="1"/>
          <p:nvPr/>
        </p:nvSpPr>
        <p:spPr>
          <a:xfrm>
            <a:off x="601733" y="866576"/>
            <a:ext cx="2630354" cy="369332"/>
          </a:xfrm>
          <a:prstGeom prst="rect">
            <a:avLst/>
          </a:prstGeom>
          <a:noFill/>
        </p:spPr>
        <p:txBody>
          <a:bodyPr wrap="square">
            <a:spAutoFit/>
          </a:bodyPr>
          <a:lstStyle/>
          <a:p>
            <a:r>
              <a:rPr lang="da-DK" sz="1800" b="1"/>
              <a:t>Generalforsamling 2024</a:t>
            </a:r>
            <a:endParaRPr lang="da-DK" dirty="0"/>
          </a:p>
        </p:txBody>
      </p:sp>
      <p:pic>
        <p:nvPicPr>
          <p:cNvPr id="7" name="Billede 6" descr="Et billede, der indeholder tekst, tøj, person, græs&#10;&#10;Automatisk genereret beskrivelse">
            <a:extLst>
              <a:ext uri="{FF2B5EF4-FFF2-40B4-BE49-F238E27FC236}">
                <a16:creationId xmlns:a16="http://schemas.microsoft.com/office/drawing/2014/main" id="{F7F869ED-F13F-6177-4AFA-C0C3A26B6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220" y="2669425"/>
            <a:ext cx="4478400" cy="3358800"/>
          </a:xfrm>
          <a:prstGeom prst="rect">
            <a:avLst/>
          </a:prstGeom>
        </p:spPr>
      </p:pic>
      <p:pic>
        <p:nvPicPr>
          <p:cNvPr id="11" name="Billede 10" descr="Et billede, der indeholder mad, ært, plate/tallerken, grøntsager&#10;&#10;Automatisk genereret beskrivelse">
            <a:extLst>
              <a:ext uri="{FF2B5EF4-FFF2-40B4-BE49-F238E27FC236}">
                <a16:creationId xmlns:a16="http://schemas.microsoft.com/office/drawing/2014/main" id="{59F6DB8A-9A4B-3D16-9967-560C8A9062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4382" y="2669425"/>
            <a:ext cx="4478400" cy="3358800"/>
          </a:xfrm>
          <a:prstGeom prst="rect">
            <a:avLst/>
          </a:prstGeom>
        </p:spPr>
      </p:pic>
    </p:spTree>
    <p:extLst>
      <p:ext uri="{BB962C8B-B14F-4D97-AF65-F5344CB8AC3E}">
        <p14:creationId xmlns:p14="http://schemas.microsoft.com/office/powerpoint/2010/main" val="456136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7F5BEC-F21F-CACF-F724-B0763D00A29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6A0BF1-B798-764E-3A5D-012C7B1212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F048D86-6A74-E507-50F7-77D69FC363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9901404-5988-AF57-EBBE-664EB977CC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AD3F0EF0-309C-E683-CB51-AEC40C6653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E4FFC080-6354-5EBC-450F-54510B2868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071BBAE1-B3C6-1743-A8AE-73246C570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DBBED86-248A-4E44-8864-5B212FB0E4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28306AE1-23CB-02C6-509C-8365CFB9BAF0}"/>
              </a:ext>
            </a:extLst>
          </p:cNvPr>
          <p:cNvSpPr>
            <a:spLocks noGrp="1"/>
          </p:cNvSpPr>
          <p:nvPr>
            <p:ph type="title"/>
          </p:nvPr>
        </p:nvSpPr>
        <p:spPr>
          <a:xfrm>
            <a:off x="3027923" y="991261"/>
            <a:ext cx="7554351" cy="1837349"/>
          </a:xfrm>
        </p:spPr>
        <p:txBody>
          <a:bodyPr>
            <a:normAutofit/>
          </a:bodyPr>
          <a:lstStyle/>
          <a:p>
            <a:pPr algn="ctr"/>
            <a:r>
              <a:rPr lang="da-DK" sz="3600" b="1" dirty="0"/>
              <a:t>Sommerarrangement hos BLAS</a:t>
            </a:r>
            <a:br>
              <a:rPr lang="da-DK" sz="3600" b="1" dirty="0"/>
            </a:br>
            <a:r>
              <a:rPr lang="da-DK" sz="2400" b="1" dirty="0"/>
              <a:t>- Ølsmagning og foredrag v. Graham</a:t>
            </a:r>
          </a:p>
        </p:txBody>
      </p:sp>
      <p:grpSp>
        <p:nvGrpSpPr>
          <p:cNvPr id="18" name="Group 17">
            <a:extLst>
              <a:ext uri="{FF2B5EF4-FFF2-40B4-BE49-F238E27FC236}">
                <a16:creationId xmlns:a16="http://schemas.microsoft.com/office/drawing/2014/main" id="{E8E80EF3-AD22-E775-C199-7F68BAC89A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3516DB66-3098-1D12-DF8B-787037179E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D7963B4-8244-6583-E4E3-DAE002AC91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52E5C24F-EC4C-C73F-E096-5FD8A6327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0F01D44E-1B07-7A92-0C75-CAB3FDF52D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Billede 3">
            <a:extLst>
              <a:ext uri="{FF2B5EF4-FFF2-40B4-BE49-F238E27FC236}">
                <a16:creationId xmlns:a16="http://schemas.microsoft.com/office/drawing/2014/main" id="{46312056-F354-01DB-C999-61DE4F17B659}"/>
              </a:ext>
            </a:extLst>
          </p:cNvPr>
          <p:cNvPicPr>
            <a:picLocks noChangeAspect="1"/>
          </p:cNvPicPr>
          <p:nvPr/>
        </p:nvPicPr>
        <p:blipFill>
          <a:blip r:embed="rId3"/>
          <a:stretch>
            <a:fillRect/>
          </a:stretch>
        </p:blipFill>
        <p:spPr>
          <a:xfrm>
            <a:off x="325263" y="249622"/>
            <a:ext cx="2725148" cy="701101"/>
          </a:xfrm>
          <a:prstGeom prst="rect">
            <a:avLst/>
          </a:prstGeom>
        </p:spPr>
      </p:pic>
      <p:sp>
        <p:nvSpPr>
          <p:cNvPr id="5" name="Tekstfelt 4">
            <a:extLst>
              <a:ext uri="{FF2B5EF4-FFF2-40B4-BE49-F238E27FC236}">
                <a16:creationId xmlns:a16="http://schemas.microsoft.com/office/drawing/2014/main" id="{BAD632C7-DCEA-26ED-FCD4-E7DDC584A173}"/>
              </a:ext>
            </a:extLst>
          </p:cNvPr>
          <p:cNvSpPr txBox="1"/>
          <p:nvPr/>
        </p:nvSpPr>
        <p:spPr>
          <a:xfrm>
            <a:off x="601733" y="866576"/>
            <a:ext cx="2630354" cy="369332"/>
          </a:xfrm>
          <a:prstGeom prst="rect">
            <a:avLst/>
          </a:prstGeom>
          <a:noFill/>
        </p:spPr>
        <p:txBody>
          <a:bodyPr wrap="square">
            <a:spAutoFit/>
          </a:bodyPr>
          <a:lstStyle/>
          <a:p>
            <a:r>
              <a:rPr lang="da-DK" sz="1800" b="1"/>
              <a:t>Generalforsamling 2024</a:t>
            </a:r>
            <a:endParaRPr lang="da-DK" dirty="0"/>
          </a:p>
        </p:txBody>
      </p:sp>
      <p:pic>
        <p:nvPicPr>
          <p:cNvPr id="6" name="Billede 5" descr="Et billede, der indeholder person, tøj, menneske, mur&#10;&#10;Automatisk genereret beskrivelse">
            <a:extLst>
              <a:ext uri="{FF2B5EF4-FFF2-40B4-BE49-F238E27FC236}">
                <a16:creationId xmlns:a16="http://schemas.microsoft.com/office/drawing/2014/main" id="{1ADCBD28-559B-1E70-5E6B-3A9482CDBC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0205" y="2698618"/>
            <a:ext cx="2519100" cy="3358800"/>
          </a:xfrm>
          <a:prstGeom prst="rect">
            <a:avLst/>
          </a:prstGeom>
        </p:spPr>
      </p:pic>
      <p:pic>
        <p:nvPicPr>
          <p:cNvPr id="17" name="Billede 16" descr="Et billede, der indeholder tøj, møbel, person, menneske&#10;&#10;Automatisk genereret beskrivelse">
            <a:extLst>
              <a:ext uri="{FF2B5EF4-FFF2-40B4-BE49-F238E27FC236}">
                <a16:creationId xmlns:a16="http://schemas.microsoft.com/office/drawing/2014/main" id="{E328FB95-45DB-E24A-903F-F7319DF8A6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9176" y="2669425"/>
            <a:ext cx="4478400" cy="3358800"/>
          </a:xfrm>
          <a:prstGeom prst="rect">
            <a:avLst/>
          </a:prstGeom>
        </p:spPr>
      </p:pic>
      <p:pic>
        <p:nvPicPr>
          <p:cNvPr id="24" name="Billede 23" descr="Et billede, der indeholder bygning, udendørs, sky, vindue&#10;&#10;Automatisk genereret beskrivelse">
            <a:extLst>
              <a:ext uri="{FF2B5EF4-FFF2-40B4-BE49-F238E27FC236}">
                <a16:creationId xmlns:a16="http://schemas.microsoft.com/office/drawing/2014/main" id="{2EB5B88B-EAE6-B116-C591-D484560C52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81384" y="3118468"/>
            <a:ext cx="3358800" cy="2519100"/>
          </a:xfrm>
          <a:prstGeom prst="rect">
            <a:avLst/>
          </a:prstGeom>
        </p:spPr>
      </p:pic>
    </p:spTree>
    <p:extLst>
      <p:ext uri="{BB962C8B-B14F-4D97-AF65-F5344CB8AC3E}">
        <p14:creationId xmlns:p14="http://schemas.microsoft.com/office/powerpoint/2010/main" val="497820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6DAD01-5153-71EC-0DE1-BB15A274652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E545187-153E-D4AB-FC29-B32192E29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D49F60E-6C2E-B0DD-1135-0459E5906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1A6458C-957D-2579-188E-B822BDE5FC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D4DAFEC3-9E0C-00D9-6F1D-74EC6E196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873FD057-0661-6258-EE41-E9DB2B6726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8420DF40-0596-DA4E-1B31-185F39961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4274E88-EF62-2D64-7497-D376314315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8E78677F-FA36-4023-A8A4-607E2DC50F84}"/>
              </a:ext>
            </a:extLst>
          </p:cNvPr>
          <p:cNvSpPr>
            <a:spLocks noGrp="1"/>
          </p:cNvSpPr>
          <p:nvPr>
            <p:ph type="title"/>
          </p:nvPr>
        </p:nvSpPr>
        <p:spPr>
          <a:xfrm>
            <a:off x="3027924" y="991261"/>
            <a:ext cx="5754696" cy="1837349"/>
          </a:xfrm>
        </p:spPr>
        <p:txBody>
          <a:bodyPr>
            <a:normAutofit/>
          </a:bodyPr>
          <a:lstStyle/>
          <a:p>
            <a:pPr algn="ctr"/>
            <a:r>
              <a:rPr lang="da-DK" sz="3600" b="1"/>
              <a:t>Erhvervskonferencen</a:t>
            </a:r>
            <a:endParaRPr lang="da-DK" sz="3600" b="1" dirty="0"/>
          </a:p>
        </p:txBody>
      </p:sp>
      <p:grpSp>
        <p:nvGrpSpPr>
          <p:cNvPr id="18" name="Group 17">
            <a:extLst>
              <a:ext uri="{FF2B5EF4-FFF2-40B4-BE49-F238E27FC236}">
                <a16:creationId xmlns:a16="http://schemas.microsoft.com/office/drawing/2014/main" id="{D324CDEF-AD63-B6D8-88BE-BF8D18E0A7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884C200E-639E-F93A-4DBE-15070E5FC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E349B9F-4DAF-2755-46A9-EFBA078B2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5DE6624E-CFCD-30CD-6A56-6FAA48C0D3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E781D2E9-CDE3-927E-4E4A-539D9D09C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Billede 3">
            <a:extLst>
              <a:ext uri="{FF2B5EF4-FFF2-40B4-BE49-F238E27FC236}">
                <a16:creationId xmlns:a16="http://schemas.microsoft.com/office/drawing/2014/main" id="{AE4976B5-F2E8-B6D1-5B12-3F1FEBCF1675}"/>
              </a:ext>
            </a:extLst>
          </p:cNvPr>
          <p:cNvPicPr>
            <a:picLocks noChangeAspect="1"/>
          </p:cNvPicPr>
          <p:nvPr/>
        </p:nvPicPr>
        <p:blipFill>
          <a:blip r:embed="rId3"/>
          <a:stretch>
            <a:fillRect/>
          </a:stretch>
        </p:blipFill>
        <p:spPr>
          <a:xfrm>
            <a:off x="325263" y="249622"/>
            <a:ext cx="2725148" cy="701101"/>
          </a:xfrm>
          <a:prstGeom prst="rect">
            <a:avLst/>
          </a:prstGeom>
        </p:spPr>
      </p:pic>
      <p:sp>
        <p:nvSpPr>
          <p:cNvPr id="5" name="Tekstfelt 4">
            <a:extLst>
              <a:ext uri="{FF2B5EF4-FFF2-40B4-BE49-F238E27FC236}">
                <a16:creationId xmlns:a16="http://schemas.microsoft.com/office/drawing/2014/main" id="{469F5143-B73C-0600-8D6E-6821ACC2DA3B}"/>
              </a:ext>
            </a:extLst>
          </p:cNvPr>
          <p:cNvSpPr txBox="1"/>
          <p:nvPr/>
        </p:nvSpPr>
        <p:spPr>
          <a:xfrm>
            <a:off x="601733" y="866576"/>
            <a:ext cx="2630354" cy="369332"/>
          </a:xfrm>
          <a:prstGeom prst="rect">
            <a:avLst/>
          </a:prstGeom>
          <a:noFill/>
        </p:spPr>
        <p:txBody>
          <a:bodyPr wrap="square">
            <a:spAutoFit/>
          </a:bodyPr>
          <a:lstStyle/>
          <a:p>
            <a:r>
              <a:rPr lang="da-DK" sz="1800" b="1"/>
              <a:t>Generalforsamling 2024</a:t>
            </a:r>
            <a:endParaRPr lang="da-DK" dirty="0"/>
          </a:p>
        </p:txBody>
      </p:sp>
      <p:pic>
        <p:nvPicPr>
          <p:cNvPr id="7" name="Billede 6" descr="Et billede, der indeholder tekst, Ansigt, menneske, person&#10;&#10;Automatisk genereret beskrivelse">
            <a:extLst>
              <a:ext uri="{FF2B5EF4-FFF2-40B4-BE49-F238E27FC236}">
                <a16:creationId xmlns:a16="http://schemas.microsoft.com/office/drawing/2014/main" id="{68B2A691-7E75-133D-17D8-92A7E6ADC5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1146" y="2632624"/>
            <a:ext cx="2386148" cy="3358800"/>
          </a:xfrm>
          <a:prstGeom prst="rect">
            <a:avLst/>
          </a:prstGeom>
        </p:spPr>
      </p:pic>
      <p:pic>
        <p:nvPicPr>
          <p:cNvPr id="11" name="Billede 10" descr="Et billede, der indeholder Ansigt, person, tøj, smil&#10;&#10;Automatisk genereret beskrivelse">
            <a:extLst>
              <a:ext uri="{FF2B5EF4-FFF2-40B4-BE49-F238E27FC236}">
                <a16:creationId xmlns:a16="http://schemas.microsoft.com/office/drawing/2014/main" id="{63DD734D-2920-E603-B5C6-A48C3C6B7C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0196" y="2669425"/>
            <a:ext cx="3237397" cy="3358800"/>
          </a:xfrm>
          <a:prstGeom prst="rect">
            <a:avLst/>
          </a:prstGeom>
        </p:spPr>
      </p:pic>
    </p:spTree>
    <p:extLst>
      <p:ext uri="{BB962C8B-B14F-4D97-AF65-F5344CB8AC3E}">
        <p14:creationId xmlns:p14="http://schemas.microsoft.com/office/powerpoint/2010/main" val="984565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086257-9CD0-D60F-C04A-FF7C1AA7C57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D5D7DA5-C1D4-34CA-B976-2983CBAC2C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3346C1B-15E3-083C-18A9-D90FE6BCD5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B466BCA-66E8-6BCE-FEF1-3F2CEBFC38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7B0BF0D2-58A7-93F4-9331-7FFAFF3330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6A81754-0965-98D1-69AB-3BD2F0939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823CD49-F5F7-5386-2469-53F7A863A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9C615E2-555F-B281-7661-CCDE7397D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D186CA76-AAB5-38D4-5090-7F45DCA6699B}"/>
              </a:ext>
            </a:extLst>
          </p:cNvPr>
          <p:cNvSpPr>
            <a:spLocks noGrp="1"/>
          </p:cNvSpPr>
          <p:nvPr>
            <p:ph type="title"/>
          </p:nvPr>
        </p:nvSpPr>
        <p:spPr>
          <a:xfrm>
            <a:off x="3027923" y="991261"/>
            <a:ext cx="7001901" cy="1837349"/>
          </a:xfrm>
        </p:spPr>
        <p:txBody>
          <a:bodyPr>
            <a:normAutofit/>
          </a:bodyPr>
          <a:lstStyle/>
          <a:p>
            <a:pPr algn="ctr"/>
            <a:r>
              <a:rPr lang="da-DK" sz="3600" b="1" dirty="0"/>
              <a:t>Netværksmøde for erhvervslivet</a:t>
            </a:r>
            <a:br>
              <a:rPr lang="da-DK" sz="3600" b="1" dirty="0"/>
            </a:br>
            <a:r>
              <a:rPr lang="da-DK" sz="2400" b="1" dirty="0"/>
              <a:t>- Mød Jens Ejner</a:t>
            </a:r>
          </a:p>
        </p:txBody>
      </p:sp>
      <p:grpSp>
        <p:nvGrpSpPr>
          <p:cNvPr id="18" name="Group 17">
            <a:extLst>
              <a:ext uri="{FF2B5EF4-FFF2-40B4-BE49-F238E27FC236}">
                <a16:creationId xmlns:a16="http://schemas.microsoft.com/office/drawing/2014/main" id="{86CF0126-5296-25C0-9615-CD8A58A36F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11D86261-8A3D-97FA-314A-0E3DB72F4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F80CE617-6522-AC3A-3E2A-099F8ED863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86493621-7DE7-6DA8-A6B9-499FA7BFCE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1A7A8F8C-ACFE-4C60-1A07-BFE8CE661A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Billede 3">
            <a:extLst>
              <a:ext uri="{FF2B5EF4-FFF2-40B4-BE49-F238E27FC236}">
                <a16:creationId xmlns:a16="http://schemas.microsoft.com/office/drawing/2014/main" id="{D63156A7-17CB-081F-2083-22C2B1C07A5C}"/>
              </a:ext>
            </a:extLst>
          </p:cNvPr>
          <p:cNvPicPr>
            <a:picLocks noChangeAspect="1"/>
          </p:cNvPicPr>
          <p:nvPr/>
        </p:nvPicPr>
        <p:blipFill>
          <a:blip r:embed="rId3"/>
          <a:stretch>
            <a:fillRect/>
          </a:stretch>
        </p:blipFill>
        <p:spPr>
          <a:xfrm>
            <a:off x="325263" y="249622"/>
            <a:ext cx="2725148" cy="701101"/>
          </a:xfrm>
          <a:prstGeom prst="rect">
            <a:avLst/>
          </a:prstGeom>
        </p:spPr>
      </p:pic>
      <p:sp>
        <p:nvSpPr>
          <p:cNvPr id="5" name="Tekstfelt 4">
            <a:extLst>
              <a:ext uri="{FF2B5EF4-FFF2-40B4-BE49-F238E27FC236}">
                <a16:creationId xmlns:a16="http://schemas.microsoft.com/office/drawing/2014/main" id="{1B2DFC58-A789-A88A-C27F-4FD916E5CBA9}"/>
              </a:ext>
            </a:extLst>
          </p:cNvPr>
          <p:cNvSpPr txBox="1"/>
          <p:nvPr/>
        </p:nvSpPr>
        <p:spPr>
          <a:xfrm>
            <a:off x="601733" y="866576"/>
            <a:ext cx="2630354" cy="369332"/>
          </a:xfrm>
          <a:prstGeom prst="rect">
            <a:avLst/>
          </a:prstGeom>
          <a:noFill/>
        </p:spPr>
        <p:txBody>
          <a:bodyPr wrap="square">
            <a:spAutoFit/>
          </a:bodyPr>
          <a:lstStyle/>
          <a:p>
            <a:r>
              <a:rPr lang="da-DK" sz="1800" b="1"/>
              <a:t>Generalforsamling 2024</a:t>
            </a:r>
            <a:endParaRPr lang="da-DK" dirty="0"/>
          </a:p>
        </p:txBody>
      </p:sp>
      <p:pic>
        <p:nvPicPr>
          <p:cNvPr id="17" name="Billede 16" descr="Et billede, der indeholder tekst, skærmbillede, Font/skrifttype, design&#10;&#10;Automatisk genereret beskrivelse">
            <a:extLst>
              <a:ext uri="{FF2B5EF4-FFF2-40B4-BE49-F238E27FC236}">
                <a16:creationId xmlns:a16="http://schemas.microsoft.com/office/drawing/2014/main" id="{07D0A1CA-F6E3-CC13-A481-4F192192FA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9252" y="2635875"/>
            <a:ext cx="4894625" cy="3358800"/>
          </a:xfrm>
          <a:prstGeom prst="rect">
            <a:avLst/>
          </a:prstGeom>
        </p:spPr>
      </p:pic>
      <p:pic>
        <p:nvPicPr>
          <p:cNvPr id="4098" name="Picture 2" descr="Jens Ejner Christensen - Wikipedia, den frie encyklopædi">
            <a:extLst>
              <a:ext uri="{FF2B5EF4-FFF2-40B4-BE49-F238E27FC236}">
                <a16:creationId xmlns:a16="http://schemas.microsoft.com/office/drawing/2014/main" id="{19AFFB86-3419-0C89-0EBF-EC2F18B53B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2148" y="2642067"/>
            <a:ext cx="3358800" cy="33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491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A7D896-E391-105D-2E57-93E8FF2CF13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50E8674-040B-0C68-880A-A9FA57A39C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F8902C1-7667-6AE6-7AC7-A8F8F7886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6549C771-32A2-59C5-DE90-7CBC09EEC3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10702E6E-D562-0917-CFA1-E57936DEA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9A99D8C9-495E-7C4D-7EBE-31D2A0E69A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8B36227-EC56-7D28-1E50-7A1E43505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EC1B9D5-87D1-F2A4-A45F-62A84378A2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E0EC6050-0212-E094-D9A4-BE6D862E5629}"/>
              </a:ext>
            </a:extLst>
          </p:cNvPr>
          <p:cNvSpPr>
            <a:spLocks noGrp="1"/>
          </p:cNvSpPr>
          <p:nvPr>
            <p:ph type="title"/>
          </p:nvPr>
        </p:nvSpPr>
        <p:spPr>
          <a:xfrm>
            <a:off x="3027924" y="991261"/>
            <a:ext cx="5754696" cy="1837349"/>
          </a:xfrm>
        </p:spPr>
        <p:txBody>
          <a:bodyPr>
            <a:normAutofit/>
          </a:bodyPr>
          <a:lstStyle/>
          <a:p>
            <a:pPr algn="ctr"/>
            <a:r>
              <a:rPr lang="da-DK" sz="3600" b="1" dirty="0"/>
              <a:t>Julehygge hos Lars Vegas Golf</a:t>
            </a:r>
          </a:p>
        </p:txBody>
      </p:sp>
      <p:grpSp>
        <p:nvGrpSpPr>
          <p:cNvPr id="18" name="Group 17">
            <a:extLst>
              <a:ext uri="{FF2B5EF4-FFF2-40B4-BE49-F238E27FC236}">
                <a16:creationId xmlns:a16="http://schemas.microsoft.com/office/drawing/2014/main" id="{8A61B1B2-0A52-BC83-8DD0-932A2D5F6D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EFD0DC7D-BB08-5A28-BB58-283610D9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9F4E58F0-8EFE-E925-5D1A-8A3CC90019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BFDAA0D1-548E-09D2-C48D-F6CDAD9495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743DC2DF-37D0-9D1B-E799-2BEF7D030A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Billede 3">
            <a:extLst>
              <a:ext uri="{FF2B5EF4-FFF2-40B4-BE49-F238E27FC236}">
                <a16:creationId xmlns:a16="http://schemas.microsoft.com/office/drawing/2014/main" id="{136C7B35-B7CC-D40E-7238-DB4956E8B5BD}"/>
              </a:ext>
            </a:extLst>
          </p:cNvPr>
          <p:cNvPicPr>
            <a:picLocks noChangeAspect="1"/>
          </p:cNvPicPr>
          <p:nvPr/>
        </p:nvPicPr>
        <p:blipFill>
          <a:blip r:embed="rId3"/>
          <a:stretch>
            <a:fillRect/>
          </a:stretch>
        </p:blipFill>
        <p:spPr>
          <a:xfrm>
            <a:off x="325263" y="249622"/>
            <a:ext cx="2725148" cy="701101"/>
          </a:xfrm>
          <a:prstGeom prst="rect">
            <a:avLst/>
          </a:prstGeom>
        </p:spPr>
      </p:pic>
      <p:sp>
        <p:nvSpPr>
          <p:cNvPr id="5" name="Tekstfelt 4">
            <a:extLst>
              <a:ext uri="{FF2B5EF4-FFF2-40B4-BE49-F238E27FC236}">
                <a16:creationId xmlns:a16="http://schemas.microsoft.com/office/drawing/2014/main" id="{BFA517F3-EBCE-96DC-4A6A-FEF364F0C2C9}"/>
              </a:ext>
            </a:extLst>
          </p:cNvPr>
          <p:cNvSpPr txBox="1"/>
          <p:nvPr/>
        </p:nvSpPr>
        <p:spPr>
          <a:xfrm>
            <a:off x="601733" y="866576"/>
            <a:ext cx="2630354" cy="369332"/>
          </a:xfrm>
          <a:prstGeom prst="rect">
            <a:avLst/>
          </a:prstGeom>
          <a:noFill/>
        </p:spPr>
        <p:txBody>
          <a:bodyPr wrap="square">
            <a:spAutoFit/>
          </a:bodyPr>
          <a:lstStyle/>
          <a:p>
            <a:r>
              <a:rPr lang="da-DK" sz="1800" b="1"/>
              <a:t>Generalforsamling 2024</a:t>
            </a:r>
            <a:endParaRPr lang="da-DK" dirty="0"/>
          </a:p>
        </p:txBody>
      </p:sp>
      <p:pic>
        <p:nvPicPr>
          <p:cNvPr id="7" name="Billede 6" descr="Et billede, der indeholder tekst, skærmbillede&#10;&#10;Automatisk genereret beskrivelse">
            <a:extLst>
              <a:ext uri="{FF2B5EF4-FFF2-40B4-BE49-F238E27FC236}">
                <a16:creationId xmlns:a16="http://schemas.microsoft.com/office/drawing/2014/main" id="{140E1475-48EF-A4C5-6099-EB6B3E65BD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5840" y="2655848"/>
            <a:ext cx="2402645" cy="3358800"/>
          </a:xfrm>
          <a:prstGeom prst="rect">
            <a:avLst/>
          </a:prstGeom>
        </p:spPr>
      </p:pic>
    </p:spTree>
    <p:extLst>
      <p:ext uri="{BB962C8B-B14F-4D97-AF65-F5344CB8AC3E}">
        <p14:creationId xmlns:p14="http://schemas.microsoft.com/office/powerpoint/2010/main" val="2528044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A16428-44CB-805D-5216-0C248F0671F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E359B6D-F782-4E73-D7D1-6F57B7F67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22C24E-6837-7227-1774-BD57D1BD9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F6F4966-51C6-2B12-89ED-F4145EA2277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45F00BD9-B728-A995-F819-1D1E9057FF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0A634D9E-2165-8F8B-5391-7F5578183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5443D49B-4148-A495-A88A-4E9CF144C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27C7720-95F3-5A07-4AD5-4334201A1C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E78EF59B-D8C5-4B57-286E-A02F3AC908AF}"/>
              </a:ext>
            </a:extLst>
          </p:cNvPr>
          <p:cNvSpPr>
            <a:spLocks noGrp="1"/>
          </p:cNvSpPr>
          <p:nvPr>
            <p:ph type="title"/>
          </p:nvPr>
        </p:nvSpPr>
        <p:spPr>
          <a:xfrm>
            <a:off x="3027924" y="991261"/>
            <a:ext cx="5754696" cy="1837349"/>
          </a:xfrm>
        </p:spPr>
        <p:txBody>
          <a:bodyPr>
            <a:normAutofit/>
          </a:bodyPr>
          <a:lstStyle/>
          <a:p>
            <a:pPr algn="ctr"/>
            <a:r>
              <a:rPr lang="da-DK" sz="3600" b="1" dirty="0"/>
              <a:t>År 2024</a:t>
            </a:r>
          </a:p>
        </p:txBody>
      </p:sp>
      <p:pic>
        <p:nvPicPr>
          <p:cNvPr id="6" name="Pladsholder til indhold 5">
            <a:extLst>
              <a:ext uri="{FF2B5EF4-FFF2-40B4-BE49-F238E27FC236}">
                <a16:creationId xmlns:a16="http://schemas.microsoft.com/office/drawing/2014/main" id="{5140B49A-FCD3-CEFF-6CFF-F4FCB2B2009C}"/>
              </a:ext>
            </a:extLst>
          </p:cNvPr>
          <p:cNvPicPr>
            <a:picLocks noGrp="1" noChangeAspect="1"/>
          </p:cNvPicPr>
          <p:nvPr>
            <p:ph idx="1"/>
          </p:nvPr>
        </p:nvPicPr>
        <p:blipFill>
          <a:blip r:embed="rId3"/>
          <a:stretch>
            <a:fillRect/>
          </a:stretch>
        </p:blipFill>
        <p:spPr>
          <a:xfrm>
            <a:off x="3362025" y="2356660"/>
            <a:ext cx="5723596" cy="3600000"/>
          </a:xfrm>
          <a:prstGeom prst="rect">
            <a:avLst/>
          </a:prstGeom>
        </p:spPr>
      </p:pic>
      <p:grpSp>
        <p:nvGrpSpPr>
          <p:cNvPr id="18" name="Group 17">
            <a:extLst>
              <a:ext uri="{FF2B5EF4-FFF2-40B4-BE49-F238E27FC236}">
                <a16:creationId xmlns:a16="http://schemas.microsoft.com/office/drawing/2014/main" id="{B5DAC760-9CC2-2AB3-0CDF-AEB33CA95B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DBA47E2E-DFCD-FAE6-66F5-1D0293BFE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A7BF51DC-4A5C-2A7E-AA90-E8EF5A9CF0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71A7B5C5-9E80-E8B8-B2D1-E08BB58700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01797BAE-DC20-3B6A-37B3-DB0873D185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Billede 3">
            <a:extLst>
              <a:ext uri="{FF2B5EF4-FFF2-40B4-BE49-F238E27FC236}">
                <a16:creationId xmlns:a16="http://schemas.microsoft.com/office/drawing/2014/main" id="{237411D5-6402-9961-44AC-7C7E9C90638E}"/>
              </a:ext>
            </a:extLst>
          </p:cNvPr>
          <p:cNvPicPr>
            <a:picLocks noChangeAspect="1"/>
          </p:cNvPicPr>
          <p:nvPr/>
        </p:nvPicPr>
        <p:blipFill>
          <a:blip r:embed="rId4"/>
          <a:stretch>
            <a:fillRect/>
          </a:stretch>
        </p:blipFill>
        <p:spPr>
          <a:xfrm>
            <a:off x="325263" y="249622"/>
            <a:ext cx="2725148" cy="701101"/>
          </a:xfrm>
          <a:prstGeom prst="rect">
            <a:avLst/>
          </a:prstGeom>
        </p:spPr>
      </p:pic>
      <p:sp>
        <p:nvSpPr>
          <p:cNvPr id="5" name="Tekstfelt 4">
            <a:extLst>
              <a:ext uri="{FF2B5EF4-FFF2-40B4-BE49-F238E27FC236}">
                <a16:creationId xmlns:a16="http://schemas.microsoft.com/office/drawing/2014/main" id="{8E35595B-7754-B657-5924-D5D7213AFBD5}"/>
              </a:ext>
            </a:extLst>
          </p:cNvPr>
          <p:cNvSpPr txBox="1"/>
          <p:nvPr/>
        </p:nvSpPr>
        <p:spPr>
          <a:xfrm>
            <a:off x="601733" y="866576"/>
            <a:ext cx="2630354" cy="369332"/>
          </a:xfrm>
          <a:prstGeom prst="rect">
            <a:avLst/>
          </a:prstGeom>
          <a:noFill/>
        </p:spPr>
        <p:txBody>
          <a:bodyPr wrap="square">
            <a:spAutoFit/>
          </a:bodyPr>
          <a:lstStyle/>
          <a:p>
            <a:r>
              <a:rPr lang="da-DK" sz="1800" b="1" dirty="0"/>
              <a:t>Generalforsamling 2024</a:t>
            </a:r>
            <a:endParaRPr lang="da-DK" dirty="0"/>
          </a:p>
        </p:txBody>
      </p:sp>
    </p:spTree>
    <p:extLst>
      <p:ext uri="{BB962C8B-B14F-4D97-AF65-F5344CB8AC3E}">
        <p14:creationId xmlns:p14="http://schemas.microsoft.com/office/powerpoint/2010/main" val="4196114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DDFDF5-A607-3D1D-D708-1412B35B0BC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287697B-7CB0-5178-0B5B-E3D62902A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ABBEFC3-6542-33CB-C2F6-B24938DFD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94DC788-6528-6BAF-76FE-AEC12233B3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C3222ECA-07FB-34EB-B8D4-374A506CF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8A2882F1-A4E2-1C7E-0044-850872AD7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E8C8A35-F120-2E17-D482-2BE6C24A0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D2B94EC-FAC5-CABC-FBB8-C827876DF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67D95951-AB50-FC98-DBF5-F1B381D4BBE2}"/>
              </a:ext>
            </a:extLst>
          </p:cNvPr>
          <p:cNvSpPr>
            <a:spLocks noGrp="1"/>
          </p:cNvSpPr>
          <p:nvPr>
            <p:ph type="title"/>
          </p:nvPr>
        </p:nvSpPr>
        <p:spPr>
          <a:xfrm>
            <a:off x="3027924" y="991261"/>
            <a:ext cx="5754696" cy="1837349"/>
          </a:xfrm>
        </p:spPr>
        <p:txBody>
          <a:bodyPr>
            <a:normAutofit/>
          </a:bodyPr>
          <a:lstStyle/>
          <a:p>
            <a:pPr algn="ctr"/>
            <a:r>
              <a:rPr lang="da-DK" sz="3600" b="1" dirty="0"/>
              <a:t>Grøn omstilling</a:t>
            </a:r>
          </a:p>
        </p:txBody>
      </p:sp>
      <p:grpSp>
        <p:nvGrpSpPr>
          <p:cNvPr id="18" name="Group 17">
            <a:extLst>
              <a:ext uri="{FF2B5EF4-FFF2-40B4-BE49-F238E27FC236}">
                <a16:creationId xmlns:a16="http://schemas.microsoft.com/office/drawing/2014/main" id="{374A27FE-C600-6540-E3E8-61B8A7718A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07C00C3B-B2DD-0DBA-187B-71B1F915E0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07183F1-06CE-5D64-335D-A1D1A8320A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A78AFC0-0C5A-93BF-A6E0-8CA19DF1C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84DD385D-8A1F-CF5A-83FC-C7489094A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Billede 3">
            <a:extLst>
              <a:ext uri="{FF2B5EF4-FFF2-40B4-BE49-F238E27FC236}">
                <a16:creationId xmlns:a16="http://schemas.microsoft.com/office/drawing/2014/main" id="{3B233C5B-791A-937B-225C-EB0FFAA83FA6}"/>
              </a:ext>
            </a:extLst>
          </p:cNvPr>
          <p:cNvPicPr>
            <a:picLocks noChangeAspect="1"/>
          </p:cNvPicPr>
          <p:nvPr/>
        </p:nvPicPr>
        <p:blipFill>
          <a:blip r:embed="rId3"/>
          <a:stretch>
            <a:fillRect/>
          </a:stretch>
        </p:blipFill>
        <p:spPr>
          <a:xfrm>
            <a:off x="325263" y="249622"/>
            <a:ext cx="2725148" cy="701101"/>
          </a:xfrm>
          <a:prstGeom prst="rect">
            <a:avLst/>
          </a:prstGeom>
        </p:spPr>
      </p:pic>
      <p:sp>
        <p:nvSpPr>
          <p:cNvPr id="5" name="Tekstfelt 4">
            <a:extLst>
              <a:ext uri="{FF2B5EF4-FFF2-40B4-BE49-F238E27FC236}">
                <a16:creationId xmlns:a16="http://schemas.microsoft.com/office/drawing/2014/main" id="{22D768C1-F747-36FA-0670-BB63C938F4AD}"/>
              </a:ext>
            </a:extLst>
          </p:cNvPr>
          <p:cNvSpPr txBox="1"/>
          <p:nvPr/>
        </p:nvSpPr>
        <p:spPr>
          <a:xfrm>
            <a:off x="601733" y="866576"/>
            <a:ext cx="2630354" cy="369332"/>
          </a:xfrm>
          <a:prstGeom prst="rect">
            <a:avLst/>
          </a:prstGeom>
          <a:noFill/>
        </p:spPr>
        <p:txBody>
          <a:bodyPr wrap="square">
            <a:spAutoFit/>
          </a:bodyPr>
          <a:lstStyle/>
          <a:p>
            <a:r>
              <a:rPr lang="da-DK" sz="1800" b="1" dirty="0"/>
              <a:t>Generalforsamling 2024</a:t>
            </a:r>
            <a:endParaRPr lang="da-DK" dirty="0"/>
          </a:p>
        </p:txBody>
      </p:sp>
      <p:pic>
        <p:nvPicPr>
          <p:cNvPr id="17" name="Pladsholder til indhold 16" descr="Et billede, der indeholder indendørs, tøj, menneske, person&#10;&#10;Automatisk genereret beskrivelse">
            <a:extLst>
              <a:ext uri="{FF2B5EF4-FFF2-40B4-BE49-F238E27FC236}">
                <a16:creationId xmlns:a16="http://schemas.microsoft.com/office/drawing/2014/main" id="{B68E637A-73E2-831E-D265-EC5907C92CB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94047" y="2674755"/>
            <a:ext cx="4476079" cy="3358800"/>
          </a:xfrm>
        </p:spPr>
      </p:pic>
      <p:pic>
        <p:nvPicPr>
          <p:cNvPr id="24" name="Billede 23" descr="Et billede, der indeholder tøj, menneske, person, fodtøj&#10;&#10;Automatisk genereret beskrivelse">
            <a:extLst>
              <a:ext uri="{FF2B5EF4-FFF2-40B4-BE49-F238E27FC236}">
                <a16:creationId xmlns:a16="http://schemas.microsoft.com/office/drawing/2014/main" id="{BB593A73-8C60-583B-D65C-CFE45AF677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2871" y="2674755"/>
            <a:ext cx="4476079" cy="3358800"/>
          </a:xfrm>
          <a:prstGeom prst="rect">
            <a:avLst/>
          </a:prstGeom>
        </p:spPr>
      </p:pic>
      <p:pic>
        <p:nvPicPr>
          <p:cNvPr id="26" name="Billede 25" descr="Et billede, der indeholder tekst, præsentation, Projektionslærred, forelæsning&#10;&#10;Automatisk genereret beskrivelse">
            <a:extLst>
              <a:ext uri="{FF2B5EF4-FFF2-40B4-BE49-F238E27FC236}">
                <a16:creationId xmlns:a16="http://schemas.microsoft.com/office/drawing/2014/main" id="{F601B4A6-6B4D-D1D0-C42D-D10A372782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4557" y="636980"/>
            <a:ext cx="2398756" cy="1800000"/>
          </a:xfrm>
          <a:prstGeom prst="rect">
            <a:avLst/>
          </a:prstGeom>
        </p:spPr>
      </p:pic>
    </p:spTree>
    <p:extLst>
      <p:ext uri="{BB962C8B-B14F-4D97-AF65-F5344CB8AC3E}">
        <p14:creationId xmlns:p14="http://schemas.microsoft.com/office/powerpoint/2010/main" val="1271559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84AD54-FA58-E118-CCB7-72D30E8196A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381C551-E8B5-51F9-1EFD-799C6F9AA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2B820A7-B72B-B4F9-7574-708A9A44C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187E68A-9FFA-3EF5-0485-58720F7E6A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196CDB2F-A2C6-8773-4203-C2878C2B4F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E0A80D0B-007F-E236-1B49-484AA191C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6987DDF-64BB-E97A-FCCD-6F135D2FF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D4B131A-61F9-1193-C333-A6E4CC646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40233F44-6142-4910-3569-8A59FD840880}"/>
              </a:ext>
            </a:extLst>
          </p:cNvPr>
          <p:cNvSpPr>
            <a:spLocks noGrp="1"/>
          </p:cNvSpPr>
          <p:nvPr>
            <p:ph type="title"/>
          </p:nvPr>
        </p:nvSpPr>
        <p:spPr>
          <a:xfrm>
            <a:off x="3027924" y="991261"/>
            <a:ext cx="5754696" cy="1837349"/>
          </a:xfrm>
        </p:spPr>
        <p:txBody>
          <a:bodyPr>
            <a:normAutofit/>
          </a:bodyPr>
          <a:lstStyle/>
          <a:p>
            <a:pPr algn="ctr"/>
            <a:r>
              <a:rPr lang="da-DK" sz="3600" b="1" dirty="0"/>
              <a:t>Lidt mere af 2024</a:t>
            </a:r>
          </a:p>
        </p:txBody>
      </p:sp>
      <p:grpSp>
        <p:nvGrpSpPr>
          <p:cNvPr id="18" name="Group 17">
            <a:extLst>
              <a:ext uri="{FF2B5EF4-FFF2-40B4-BE49-F238E27FC236}">
                <a16:creationId xmlns:a16="http://schemas.microsoft.com/office/drawing/2014/main" id="{ADDE8B9F-2D2D-8C35-88D4-866E10DED2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1E8807AB-4C2E-32B5-1E27-B84F203A59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51840620-5116-A4E5-C857-3B3E95CB3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DCE188F6-2F76-EDD0-494E-777BF8AE07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B649A8EC-D6A3-92CD-22F6-D60B65CDE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Billede 3">
            <a:extLst>
              <a:ext uri="{FF2B5EF4-FFF2-40B4-BE49-F238E27FC236}">
                <a16:creationId xmlns:a16="http://schemas.microsoft.com/office/drawing/2014/main" id="{C41B1C26-1FFE-A828-C034-7CC65452DD83}"/>
              </a:ext>
            </a:extLst>
          </p:cNvPr>
          <p:cNvPicPr>
            <a:picLocks noChangeAspect="1"/>
          </p:cNvPicPr>
          <p:nvPr/>
        </p:nvPicPr>
        <p:blipFill>
          <a:blip r:embed="rId3"/>
          <a:stretch>
            <a:fillRect/>
          </a:stretch>
        </p:blipFill>
        <p:spPr>
          <a:xfrm>
            <a:off x="325263" y="249622"/>
            <a:ext cx="2725148" cy="701101"/>
          </a:xfrm>
          <a:prstGeom prst="rect">
            <a:avLst/>
          </a:prstGeom>
        </p:spPr>
      </p:pic>
      <p:sp>
        <p:nvSpPr>
          <p:cNvPr id="5" name="Tekstfelt 4">
            <a:extLst>
              <a:ext uri="{FF2B5EF4-FFF2-40B4-BE49-F238E27FC236}">
                <a16:creationId xmlns:a16="http://schemas.microsoft.com/office/drawing/2014/main" id="{363DD84D-D688-F645-7E4C-C276CB02F42F}"/>
              </a:ext>
            </a:extLst>
          </p:cNvPr>
          <p:cNvSpPr txBox="1"/>
          <p:nvPr/>
        </p:nvSpPr>
        <p:spPr>
          <a:xfrm>
            <a:off x="601733" y="866576"/>
            <a:ext cx="2630354" cy="369332"/>
          </a:xfrm>
          <a:prstGeom prst="rect">
            <a:avLst/>
          </a:prstGeom>
          <a:noFill/>
        </p:spPr>
        <p:txBody>
          <a:bodyPr wrap="square">
            <a:spAutoFit/>
          </a:bodyPr>
          <a:lstStyle/>
          <a:p>
            <a:r>
              <a:rPr lang="da-DK" sz="1800" b="1" dirty="0"/>
              <a:t>Generalforsamling 2024</a:t>
            </a:r>
            <a:endParaRPr lang="da-DK" dirty="0"/>
          </a:p>
        </p:txBody>
      </p:sp>
      <p:sp>
        <p:nvSpPr>
          <p:cNvPr id="9" name="Pladsholder til indhold 8">
            <a:extLst>
              <a:ext uri="{FF2B5EF4-FFF2-40B4-BE49-F238E27FC236}">
                <a16:creationId xmlns:a16="http://schemas.microsoft.com/office/drawing/2014/main" id="{4E1C44E4-5E66-8909-31DA-5E3A55EE5C2E}"/>
              </a:ext>
            </a:extLst>
          </p:cNvPr>
          <p:cNvSpPr>
            <a:spLocks noGrp="1"/>
          </p:cNvSpPr>
          <p:nvPr>
            <p:ph idx="1"/>
          </p:nvPr>
        </p:nvSpPr>
        <p:spPr>
          <a:xfrm>
            <a:off x="785134" y="2798840"/>
            <a:ext cx="6377572" cy="3038129"/>
          </a:xfrm>
        </p:spPr>
        <p:txBody>
          <a:bodyPr/>
          <a:lstStyle/>
          <a:p>
            <a:r>
              <a:rPr lang="da-DK" dirty="0"/>
              <a:t>D. 9. april kl. 14.00 – 16.00:      Workshop, kunstig intelligens / </a:t>
            </a:r>
            <a:r>
              <a:rPr lang="da-DK" dirty="0" err="1"/>
              <a:t>ChatGPT</a:t>
            </a:r>
            <a:endParaRPr lang="da-DK" dirty="0"/>
          </a:p>
          <a:p>
            <a:r>
              <a:rPr lang="da-DK" dirty="0"/>
              <a:t>D. 13. juni kl. 18.00 – 21.00: Virksomhedsbesøg, Skærsøgaard Vin</a:t>
            </a:r>
          </a:p>
          <a:p>
            <a:r>
              <a:rPr lang="da-DK" dirty="0"/>
              <a:t>Og helt sikkert en masse andre hyggelige, lærerige og spændende arrangementer…</a:t>
            </a:r>
          </a:p>
        </p:txBody>
      </p:sp>
      <p:pic>
        <p:nvPicPr>
          <p:cNvPr id="23" name="Billede 22" descr="Et billede, der indeholder tøj, person, Ansigt, smil&#10;&#10;Automatisk genereret beskrivelse">
            <a:extLst>
              <a:ext uri="{FF2B5EF4-FFF2-40B4-BE49-F238E27FC236}">
                <a16:creationId xmlns:a16="http://schemas.microsoft.com/office/drawing/2014/main" id="{11B3B2FB-2090-274F-0E00-03B07DE014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4562" y="2222938"/>
            <a:ext cx="3746531" cy="3600000"/>
          </a:xfrm>
          <a:prstGeom prst="rect">
            <a:avLst/>
          </a:prstGeom>
        </p:spPr>
      </p:pic>
    </p:spTree>
    <p:extLst>
      <p:ext uri="{BB962C8B-B14F-4D97-AF65-F5344CB8AC3E}">
        <p14:creationId xmlns:p14="http://schemas.microsoft.com/office/powerpoint/2010/main" val="803748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04CC0D-CE8B-1308-C1F6-56823B1B04D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6E8E7E5-AE62-D318-2923-00284A3A1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C9ADEF5-C214-58E5-3AE3-70B04F5A7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96F89D1-D128-94CE-23CF-EB9863ADAB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3C384758-1260-D50A-478F-0DA1CCD8D1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C3AF8E9E-F24F-A6EF-C5A2-000F7198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B4113F50-32A3-30CF-DC26-2E219D96A5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5F1989C-C08E-112A-C639-60265A1A9E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0B436F6E-61F5-1827-AC01-133C3140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68AF40E4-F627-C164-BFAE-D25062BDC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71D23ADF-3A98-8234-373C-FB99030D5C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490589CD-48DB-AB12-4B52-F28E1E3997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CDB2ACCA-40F4-A748-0030-24A6DDF5D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Billede 3">
            <a:extLst>
              <a:ext uri="{FF2B5EF4-FFF2-40B4-BE49-F238E27FC236}">
                <a16:creationId xmlns:a16="http://schemas.microsoft.com/office/drawing/2014/main" id="{65EB47F6-32CB-494F-F572-D494AEF049B1}"/>
              </a:ext>
            </a:extLst>
          </p:cNvPr>
          <p:cNvPicPr>
            <a:picLocks noChangeAspect="1"/>
          </p:cNvPicPr>
          <p:nvPr/>
        </p:nvPicPr>
        <p:blipFill>
          <a:blip r:embed="rId3"/>
          <a:stretch>
            <a:fillRect/>
          </a:stretch>
        </p:blipFill>
        <p:spPr>
          <a:xfrm>
            <a:off x="325263" y="249622"/>
            <a:ext cx="2725148" cy="701101"/>
          </a:xfrm>
          <a:prstGeom prst="rect">
            <a:avLst/>
          </a:prstGeom>
        </p:spPr>
      </p:pic>
      <p:sp>
        <p:nvSpPr>
          <p:cNvPr id="5" name="Tekstfelt 4">
            <a:extLst>
              <a:ext uri="{FF2B5EF4-FFF2-40B4-BE49-F238E27FC236}">
                <a16:creationId xmlns:a16="http://schemas.microsoft.com/office/drawing/2014/main" id="{AB5DBAF7-4F85-212E-0E87-B9564496B70E}"/>
              </a:ext>
            </a:extLst>
          </p:cNvPr>
          <p:cNvSpPr txBox="1"/>
          <p:nvPr/>
        </p:nvSpPr>
        <p:spPr>
          <a:xfrm>
            <a:off x="601733" y="866576"/>
            <a:ext cx="2630354" cy="369332"/>
          </a:xfrm>
          <a:prstGeom prst="rect">
            <a:avLst/>
          </a:prstGeom>
          <a:noFill/>
        </p:spPr>
        <p:txBody>
          <a:bodyPr wrap="square">
            <a:spAutoFit/>
          </a:bodyPr>
          <a:lstStyle/>
          <a:p>
            <a:r>
              <a:rPr lang="da-DK" sz="1800" b="1" dirty="0"/>
              <a:t>Generalforsamling 2024</a:t>
            </a:r>
            <a:endParaRPr lang="da-DK" dirty="0"/>
          </a:p>
        </p:txBody>
      </p:sp>
      <p:pic>
        <p:nvPicPr>
          <p:cNvPr id="2050" name="Picture 2">
            <a:extLst>
              <a:ext uri="{FF2B5EF4-FFF2-40B4-BE49-F238E27FC236}">
                <a16:creationId xmlns:a16="http://schemas.microsoft.com/office/drawing/2014/main" id="{E6046BE5-6091-1E3D-86DA-36AE60DCF6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4697" y="1482652"/>
            <a:ext cx="6480000" cy="432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Billede 10" descr="Et billede, der indeholder tøj, person, kvinde, indendørs&#10;&#10;Automatisk genereret beskrivelse">
            <a:extLst>
              <a:ext uri="{FF2B5EF4-FFF2-40B4-BE49-F238E27FC236}">
                <a16:creationId xmlns:a16="http://schemas.microsoft.com/office/drawing/2014/main" id="{D88BBB79-695B-7575-E376-18091078FA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8308" y="4387862"/>
            <a:ext cx="3787397" cy="2160000"/>
          </a:xfrm>
          <a:prstGeom prst="rect">
            <a:avLst/>
          </a:prstGeom>
        </p:spPr>
      </p:pic>
      <p:sp>
        <p:nvSpPr>
          <p:cNvPr id="3" name="Tekstfelt 2">
            <a:extLst>
              <a:ext uri="{FF2B5EF4-FFF2-40B4-BE49-F238E27FC236}">
                <a16:creationId xmlns:a16="http://schemas.microsoft.com/office/drawing/2014/main" id="{9E5A3C93-6160-39CB-D20E-1B1127248988}"/>
              </a:ext>
            </a:extLst>
          </p:cNvPr>
          <p:cNvSpPr txBox="1"/>
          <p:nvPr/>
        </p:nvSpPr>
        <p:spPr>
          <a:xfrm>
            <a:off x="3050411" y="5960994"/>
            <a:ext cx="3142194" cy="369332"/>
          </a:xfrm>
          <a:prstGeom prst="rect">
            <a:avLst/>
          </a:prstGeom>
          <a:noFill/>
        </p:spPr>
        <p:txBody>
          <a:bodyPr wrap="square">
            <a:spAutoFit/>
          </a:bodyPr>
          <a:lstStyle/>
          <a:p>
            <a:r>
              <a:rPr lang="en-US" b="1" dirty="0"/>
              <a:t>Martin Lund</a:t>
            </a:r>
            <a:endParaRPr lang="en-US" sz="1800" b="1" dirty="0"/>
          </a:p>
        </p:txBody>
      </p:sp>
    </p:spTree>
    <p:extLst>
      <p:ext uri="{BB962C8B-B14F-4D97-AF65-F5344CB8AC3E}">
        <p14:creationId xmlns:p14="http://schemas.microsoft.com/office/powerpoint/2010/main" val="21834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53245251-4916-AD76-DF91-1825D358B740}"/>
              </a:ext>
            </a:extLst>
          </p:cNvPr>
          <p:cNvSpPr>
            <a:spLocks noGrp="1"/>
          </p:cNvSpPr>
          <p:nvPr>
            <p:ph type="title"/>
          </p:nvPr>
        </p:nvSpPr>
        <p:spPr>
          <a:xfrm>
            <a:off x="3027924" y="991261"/>
            <a:ext cx="5754696" cy="1837349"/>
          </a:xfrm>
        </p:spPr>
        <p:txBody>
          <a:bodyPr>
            <a:normAutofit/>
          </a:bodyPr>
          <a:lstStyle/>
          <a:p>
            <a:pPr algn="ctr"/>
            <a:r>
              <a:rPr lang="da-DK" sz="3600" b="1" dirty="0"/>
              <a:t>Program for i aften</a:t>
            </a:r>
          </a:p>
        </p:txBody>
      </p:sp>
      <p:sp>
        <p:nvSpPr>
          <p:cNvPr id="3" name="Pladsholder til indhold 2">
            <a:extLst>
              <a:ext uri="{FF2B5EF4-FFF2-40B4-BE49-F238E27FC236}">
                <a16:creationId xmlns:a16="http://schemas.microsoft.com/office/drawing/2014/main" id="{389E572C-A015-ABD0-B590-38A11AA5A054}"/>
              </a:ext>
            </a:extLst>
          </p:cNvPr>
          <p:cNvSpPr>
            <a:spLocks noGrp="1"/>
          </p:cNvSpPr>
          <p:nvPr>
            <p:ph idx="1"/>
          </p:nvPr>
        </p:nvSpPr>
        <p:spPr>
          <a:xfrm>
            <a:off x="2733675" y="2479983"/>
            <a:ext cx="7239000" cy="3835092"/>
          </a:xfrm>
        </p:spPr>
        <p:txBody>
          <a:bodyPr anchor="t">
            <a:normAutofit/>
          </a:bodyPr>
          <a:lstStyle/>
          <a:p>
            <a:r>
              <a:rPr lang="da-DK" sz="2000" dirty="0"/>
              <a:t>Kl. 18.00: Middag / Networking</a:t>
            </a:r>
          </a:p>
          <a:p>
            <a:r>
              <a:rPr lang="da-DK" sz="2000" dirty="0"/>
              <a:t>Kl. 19.00: Foredrag m. Christian Hjort</a:t>
            </a:r>
          </a:p>
          <a:p>
            <a:r>
              <a:rPr lang="da-DK" sz="2000" dirty="0"/>
              <a:t>Kl. 20.00: Generalforsamling</a:t>
            </a:r>
          </a:p>
          <a:p>
            <a:r>
              <a:rPr lang="da-DK" sz="2000" dirty="0"/>
              <a:t>Kl. 20.30: Overrækkelse af KNØW-prisen 2024</a:t>
            </a:r>
          </a:p>
          <a:p>
            <a:r>
              <a:rPr lang="da-DK" sz="2000" dirty="0"/>
              <a:t>Kl. 20.45: Kaffe &amp; Kage</a:t>
            </a:r>
          </a:p>
          <a:p>
            <a:endParaRPr lang="da-DK" sz="2000" dirty="0"/>
          </a:p>
          <a:p>
            <a:pPr marL="0" indent="0">
              <a:buNone/>
            </a:pPr>
            <a:endParaRPr lang="da-DK" sz="2000" dirty="0"/>
          </a:p>
          <a:p>
            <a:r>
              <a:rPr lang="da-DK" sz="2000" dirty="0"/>
              <a:t>Tidsplanen er vejledende….. Vi undskylder på forhånd  </a:t>
            </a:r>
          </a:p>
        </p:txBody>
      </p:sp>
      <p:grpSp>
        <p:nvGrpSpPr>
          <p:cNvPr id="18" name="Group 17">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Billede 3">
            <a:extLst>
              <a:ext uri="{FF2B5EF4-FFF2-40B4-BE49-F238E27FC236}">
                <a16:creationId xmlns:a16="http://schemas.microsoft.com/office/drawing/2014/main" id="{6E755A5D-A629-7769-7604-F4E40EA6721B}"/>
              </a:ext>
            </a:extLst>
          </p:cNvPr>
          <p:cNvPicPr>
            <a:picLocks noChangeAspect="1"/>
          </p:cNvPicPr>
          <p:nvPr/>
        </p:nvPicPr>
        <p:blipFill>
          <a:blip r:embed="rId3"/>
          <a:stretch>
            <a:fillRect/>
          </a:stretch>
        </p:blipFill>
        <p:spPr>
          <a:xfrm>
            <a:off x="303343" y="249599"/>
            <a:ext cx="2724581" cy="701124"/>
          </a:xfrm>
          <a:prstGeom prst="rect">
            <a:avLst/>
          </a:prstGeom>
        </p:spPr>
      </p:pic>
      <p:sp>
        <p:nvSpPr>
          <p:cNvPr id="5" name="Tekstfelt 4">
            <a:extLst>
              <a:ext uri="{FF2B5EF4-FFF2-40B4-BE49-F238E27FC236}">
                <a16:creationId xmlns:a16="http://schemas.microsoft.com/office/drawing/2014/main" id="{A9EC1EC3-4815-705A-1D50-F4EBD65B4B00}"/>
              </a:ext>
            </a:extLst>
          </p:cNvPr>
          <p:cNvSpPr txBox="1"/>
          <p:nvPr/>
        </p:nvSpPr>
        <p:spPr>
          <a:xfrm>
            <a:off x="601733" y="866576"/>
            <a:ext cx="2630354" cy="369332"/>
          </a:xfrm>
          <a:prstGeom prst="rect">
            <a:avLst/>
          </a:prstGeom>
          <a:noFill/>
        </p:spPr>
        <p:txBody>
          <a:bodyPr wrap="square">
            <a:spAutoFit/>
          </a:bodyPr>
          <a:lstStyle/>
          <a:p>
            <a:r>
              <a:rPr lang="da-DK" sz="1800" b="1" dirty="0"/>
              <a:t>Generalforsamling 2024</a:t>
            </a:r>
            <a:endParaRPr lang="da-DK" dirty="0"/>
          </a:p>
        </p:txBody>
      </p:sp>
      <p:pic>
        <p:nvPicPr>
          <p:cNvPr id="6" name="Billede 5">
            <a:extLst>
              <a:ext uri="{FF2B5EF4-FFF2-40B4-BE49-F238E27FC236}">
                <a16:creationId xmlns:a16="http://schemas.microsoft.com/office/drawing/2014/main" id="{AF6E883F-B022-DC05-EEC5-4FCE48A96EF5}"/>
              </a:ext>
            </a:extLst>
          </p:cNvPr>
          <p:cNvPicPr>
            <a:picLocks noChangeAspect="1"/>
          </p:cNvPicPr>
          <p:nvPr/>
        </p:nvPicPr>
        <p:blipFill rotWithShape="1">
          <a:blip r:embed="rId4"/>
          <a:srcRect r="2233" b="8549"/>
          <a:stretch/>
        </p:blipFill>
        <p:spPr>
          <a:xfrm>
            <a:off x="8823580" y="4905489"/>
            <a:ext cx="766318" cy="720000"/>
          </a:xfrm>
          <a:prstGeom prst="rect">
            <a:avLst/>
          </a:prstGeom>
        </p:spPr>
      </p:pic>
    </p:spTree>
    <p:extLst>
      <p:ext uri="{BB962C8B-B14F-4D97-AF65-F5344CB8AC3E}">
        <p14:creationId xmlns:p14="http://schemas.microsoft.com/office/powerpoint/2010/main" val="2374740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51DF02-B490-B06A-5664-E21BF6730B0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D7E961-508D-2A42-A8D6-0F1009E551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66D75F-F457-45AB-367B-2C30644AF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9638875-647A-D3F2-E5FF-ACAB93ED53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4454A432-B050-D202-41D4-1EDE9EB2C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8C9A54-2294-1217-5737-CEF438F90E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C5E5F69-9D96-8F79-EDB3-89EC352FA7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70DB51C-895C-2AE1-37CB-E1A11A47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9F632E6C-6799-DA72-4541-712559BF73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4E09FFEC-2EF8-39B3-1D44-6A4A8BBAD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E17C6D23-2ACD-2307-E219-855DB83E42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5C9EF3F8-F645-2CFD-A678-6091EC438C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4DAB3CE7-0494-6A35-D70E-063FFE2D35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Billede 3">
            <a:extLst>
              <a:ext uri="{FF2B5EF4-FFF2-40B4-BE49-F238E27FC236}">
                <a16:creationId xmlns:a16="http://schemas.microsoft.com/office/drawing/2014/main" id="{F06087E2-9F70-9F37-E629-1A73F2B4B0F5}"/>
              </a:ext>
            </a:extLst>
          </p:cNvPr>
          <p:cNvPicPr>
            <a:picLocks noChangeAspect="1"/>
          </p:cNvPicPr>
          <p:nvPr/>
        </p:nvPicPr>
        <p:blipFill>
          <a:blip r:embed="rId3"/>
          <a:stretch>
            <a:fillRect/>
          </a:stretch>
        </p:blipFill>
        <p:spPr>
          <a:xfrm>
            <a:off x="325263" y="249622"/>
            <a:ext cx="2725148" cy="701101"/>
          </a:xfrm>
          <a:prstGeom prst="rect">
            <a:avLst/>
          </a:prstGeom>
        </p:spPr>
      </p:pic>
      <p:sp>
        <p:nvSpPr>
          <p:cNvPr id="5" name="Tekstfelt 4">
            <a:extLst>
              <a:ext uri="{FF2B5EF4-FFF2-40B4-BE49-F238E27FC236}">
                <a16:creationId xmlns:a16="http://schemas.microsoft.com/office/drawing/2014/main" id="{34EAF8E1-4121-0FEC-E983-39C29106CBDE}"/>
              </a:ext>
            </a:extLst>
          </p:cNvPr>
          <p:cNvSpPr txBox="1"/>
          <p:nvPr/>
        </p:nvSpPr>
        <p:spPr>
          <a:xfrm>
            <a:off x="601733" y="866576"/>
            <a:ext cx="2630354" cy="369332"/>
          </a:xfrm>
          <a:prstGeom prst="rect">
            <a:avLst/>
          </a:prstGeom>
          <a:noFill/>
        </p:spPr>
        <p:txBody>
          <a:bodyPr wrap="square">
            <a:spAutoFit/>
          </a:bodyPr>
          <a:lstStyle/>
          <a:p>
            <a:r>
              <a:rPr lang="da-DK" sz="1800" b="1" dirty="0"/>
              <a:t>Generalforsamling 2024</a:t>
            </a:r>
            <a:endParaRPr lang="da-DK" dirty="0"/>
          </a:p>
        </p:txBody>
      </p:sp>
      <p:sp>
        <p:nvSpPr>
          <p:cNvPr id="2" name="Undertitel 2">
            <a:extLst>
              <a:ext uri="{FF2B5EF4-FFF2-40B4-BE49-F238E27FC236}">
                <a16:creationId xmlns:a16="http://schemas.microsoft.com/office/drawing/2014/main" id="{C124418B-C2AC-7662-6200-EC7ACD07B0F7}"/>
              </a:ext>
            </a:extLst>
          </p:cNvPr>
          <p:cNvSpPr txBox="1">
            <a:spLocks/>
          </p:cNvSpPr>
          <p:nvPr/>
        </p:nvSpPr>
        <p:spPr>
          <a:xfrm>
            <a:off x="6095847" y="1763272"/>
            <a:ext cx="4795584" cy="418054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b="1" dirty="0"/>
              <a:t>EL </a:t>
            </a:r>
            <a:r>
              <a:rPr lang="en-US" sz="1700" b="1" dirty="0" err="1"/>
              <a:t>Hjørnet</a:t>
            </a:r>
            <a:r>
              <a:rPr lang="en-US" sz="1700" b="1" dirty="0"/>
              <a:t> og Codex </a:t>
            </a:r>
            <a:r>
              <a:rPr lang="en-US" sz="1700" b="1" dirty="0" err="1"/>
              <a:t>Advokater</a:t>
            </a:r>
            <a:endParaRPr lang="en-US" sz="1700" b="1" dirty="0"/>
          </a:p>
          <a:p>
            <a:r>
              <a:rPr lang="en-US" sz="1700" b="1" dirty="0" err="1"/>
              <a:t>Hvad</a:t>
            </a:r>
            <a:r>
              <a:rPr lang="en-US" sz="1700" b="1" dirty="0"/>
              <a:t> er Bitcoin</a:t>
            </a:r>
          </a:p>
          <a:p>
            <a:r>
              <a:rPr lang="en-US" sz="1700" b="1" dirty="0"/>
              <a:t>Droner, </a:t>
            </a:r>
            <a:r>
              <a:rPr lang="en-US" sz="1700" b="1" dirty="0" err="1"/>
              <a:t>hvad</a:t>
            </a:r>
            <a:r>
              <a:rPr lang="en-US" sz="1700" b="1" dirty="0"/>
              <a:t> </a:t>
            </a:r>
            <a:r>
              <a:rPr lang="en-US" sz="1700" b="1" dirty="0" err="1"/>
              <a:t>kan</a:t>
            </a:r>
            <a:r>
              <a:rPr lang="en-US" sz="1700" b="1" dirty="0"/>
              <a:t> de </a:t>
            </a:r>
            <a:r>
              <a:rPr lang="en-US" sz="1700" b="1" dirty="0" err="1"/>
              <a:t>bruges</a:t>
            </a:r>
            <a:r>
              <a:rPr lang="en-US" sz="1700" b="1" dirty="0"/>
              <a:t> </a:t>
            </a:r>
            <a:r>
              <a:rPr lang="en-US" sz="1700" b="1" dirty="0" err="1"/>
              <a:t>til</a:t>
            </a:r>
            <a:endParaRPr lang="en-US" sz="1700" b="1" dirty="0"/>
          </a:p>
          <a:p>
            <a:r>
              <a:rPr lang="en-US" sz="1700" b="1" dirty="0"/>
              <a:t>Den </a:t>
            </a:r>
            <a:r>
              <a:rPr lang="en-US" sz="1700" b="1" dirty="0" err="1"/>
              <a:t>gode</a:t>
            </a:r>
            <a:r>
              <a:rPr lang="en-US" sz="1700" b="1" dirty="0"/>
              <a:t> </a:t>
            </a:r>
            <a:r>
              <a:rPr lang="en-US" sz="1700" b="1" dirty="0" err="1"/>
              <a:t>kollega</a:t>
            </a:r>
            <a:r>
              <a:rPr lang="en-US" sz="1700" b="1" dirty="0"/>
              <a:t> – </a:t>
            </a:r>
            <a:r>
              <a:rPr lang="en-US" sz="1700" b="1" dirty="0" err="1"/>
              <a:t>temadrøftelse</a:t>
            </a:r>
            <a:endParaRPr lang="en-US" sz="1700" b="1" dirty="0"/>
          </a:p>
          <a:p>
            <a:r>
              <a:rPr lang="en-US" sz="1700" b="1" dirty="0" err="1"/>
              <a:t>Atomkraft</a:t>
            </a:r>
            <a:endParaRPr lang="en-US" sz="1700" b="1" dirty="0"/>
          </a:p>
          <a:p>
            <a:r>
              <a:rPr lang="en-US" sz="1700" b="1" dirty="0"/>
              <a:t>Grejsdalens Begravelsesforretning</a:t>
            </a:r>
          </a:p>
          <a:p>
            <a:r>
              <a:rPr lang="en-US" sz="1700" b="1" dirty="0"/>
              <a:t>Er du </a:t>
            </a:r>
            <a:r>
              <a:rPr lang="en-US" sz="1700" b="1" dirty="0" err="1"/>
              <a:t>forberedt</a:t>
            </a:r>
            <a:r>
              <a:rPr lang="en-US" sz="1700" b="1" dirty="0"/>
              <a:t> </a:t>
            </a:r>
            <a:r>
              <a:rPr lang="en-US" sz="1700" b="1" dirty="0" err="1"/>
              <a:t>på</a:t>
            </a:r>
            <a:r>
              <a:rPr lang="en-US" sz="1700" b="1" dirty="0"/>
              <a:t> </a:t>
            </a:r>
            <a:r>
              <a:rPr lang="en-US" sz="1700" b="1" dirty="0" err="1"/>
              <a:t>kritisk</a:t>
            </a:r>
            <a:r>
              <a:rPr lang="en-US" sz="1700" b="1" dirty="0"/>
              <a:t> </a:t>
            </a:r>
            <a:r>
              <a:rPr lang="en-US" sz="1700" b="1" dirty="0" err="1"/>
              <a:t>sygdom</a:t>
            </a:r>
            <a:r>
              <a:rPr lang="en-US" sz="1700" b="1" dirty="0"/>
              <a:t>, </a:t>
            </a:r>
            <a:r>
              <a:rPr lang="en-US" sz="1700" b="1" dirty="0" err="1"/>
              <a:t>en</a:t>
            </a:r>
            <a:r>
              <a:rPr lang="en-US" sz="1700" b="1" dirty="0"/>
              <a:t>     </a:t>
            </a:r>
            <a:r>
              <a:rPr lang="en-US" sz="1700" b="1" dirty="0" err="1"/>
              <a:t>hjerneskade</a:t>
            </a:r>
            <a:r>
              <a:rPr lang="en-US" sz="1700" b="1" dirty="0"/>
              <a:t> </a:t>
            </a:r>
            <a:r>
              <a:rPr lang="en-US" sz="1700" b="1" dirty="0" err="1"/>
              <a:t>eller</a:t>
            </a:r>
            <a:r>
              <a:rPr lang="en-US" sz="1700" b="1" dirty="0"/>
              <a:t> </a:t>
            </a:r>
            <a:r>
              <a:rPr lang="en-US" sz="1700" b="1" dirty="0" err="1"/>
              <a:t>på</a:t>
            </a:r>
            <a:r>
              <a:rPr lang="en-US" sz="1700" b="1" dirty="0"/>
              <a:t> at </a:t>
            </a:r>
            <a:r>
              <a:rPr lang="en-US" sz="1700" b="1" dirty="0" err="1"/>
              <a:t>dø</a:t>
            </a:r>
            <a:r>
              <a:rPr lang="en-US" sz="1700" b="1" dirty="0"/>
              <a:t>?</a:t>
            </a:r>
          </a:p>
          <a:p>
            <a:r>
              <a:rPr lang="en-US" sz="1700" b="1" dirty="0"/>
              <a:t>IT </a:t>
            </a:r>
            <a:r>
              <a:rPr lang="en-US" sz="1700" b="1" dirty="0" err="1"/>
              <a:t>sikkerhed</a:t>
            </a:r>
            <a:endParaRPr lang="en-US" sz="1700" b="1" dirty="0"/>
          </a:p>
          <a:p>
            <a:r>
              <a:rPr lang="en-US" sz="1700" b="1" dirty="0" err="1"/>
              <a:t>Kunstig</a:t>
            </a:r>
            <a:r>
              <a:rPr lang="en-US" sz="1700" b="1" dirty="0"/>
              <a:t> </a:t>
            </a:r>
            <a:r>
              <a:rPr lang="en-US" sz="1700" b="1" dirty="0" err="1"/>
              <a:t>intelligens</a:t>
            </a:r>
            <a:r>
              <a:rPr lang="en-US" sz="1700" b="1" dirty="0"/>
              <a:t> AI</a:t>
            </a:r>
          </a:p>
          <a:p>
            <a:r>
              <a:rPr lang="en-US" sz="1700" b="1" dirty="0"/>
              <a:t>Gittekarlsen.dk og </a:t>
            </a:r>
            <a:r>
              <a:rPr lang="en-US" sz="1700" b="1" dirty="0" err="1"/>
              <a:t>cimpliT</a:t>
            </a:r>
            <a:endParaRPr lang="en-US" sz="1700" b="1" dirty="0"/>
          </a:p>
        </p:txBody>
      </p:sp>
      <p:sp>
        <p:nvSpPr>
          <p:cNvPr id="3" name="Titel 1">
            <a:extLst>
              <a:ext uri="{FF2B5EF4-FFF2-40B4-BE49-F238E27FC236}">
                <a16:creationId xmlns:a16="http://schemas.microsoft.com/office/drawing/2014/main" id="{03F4189F-146A-A345-0FEA-4C9298F53087}"/>
              </a:ext>
            </a:extLst>
          </p:cNvPr>
          <p:cNvSpPr txBox="1">
            <a:spLocks/>
          </p:cNvSpPr>
          <p:nvPr/>
        </p:nvSpPr>
        <p:spPr>
          <a:xfrm>
            <a:off x="601733" y="1692894"/>
            <a:ext cx="4164905" cy="44807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600" b="1" dirty="0"/>
              <a:t>2023 </a:t>
            </a:r>
          </a:p>
          <a:p>
            <a:pPr algn="r"/>
            <a:r>
              <a:rPr lang="en-US" sz="4600" b="1" dirty="0"/>
              <a:t>et </a:t>
            </a:r>
            <a:r>
              <a:rPr lang="en-US" sz="4600" b="1" dirty="0" err="1"/>
              <a:t>spændende</a:t>
            </a:r>
            <a:r>
              <a:rPr lang="en-US" sz="4600" b="1" dirty="0"/>
              <a:t> </a:t>
            </a:r>
            <a:r>
              <a:rPr lang="en-US" sz="4600" b="1" dirty="0" err="1"/>
              <a:t>år</a:t>
            </a:r>
            <a:br>
              <a:rPr lang="en-US" sz="4600" b="1" dirty="0"/>
            </a:br>
            <a:r>
              <a:rPr lang="en-US" sz="4600" b="1" dirty="0"/>
              <a:t>i </a:t>
            </a:r>
            <a:r>
              <a:rPr lang="en-US" sz="4600" b="1" dirty="0" err="1"/>
              <a:t>fremtidens</a:t>
            </a:r>
            <a:r>
              <a:rPr lang="en-US" sz="4600" b="1" dirty="0"/>
              <a:t> </a:t>
            </a:r>
            <a:r>
              <a:rPr lang="en-US" sz="4600" b="1" dirty="0" err="1"/>
              <a:t>tegn</a:t>
            </a:r>
            <a:endParaRPr lang="en-US" sz="4600" b="1" dirty="0"/>
          </a:p>
        </p:txBody>
      </p:sp>
    </p:spTree>
    <p:extLst>
      <p:ext uri="{BB962C8B-B14F-4D97-AF65-F5344CB8AC3E}">
        <p14:creationId xmlns:p14="http://schemas.microsoft.com/office/powerpoint/2010/main" val="1272106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BEE2FF-B13F-C89B-B287-963A94D5B94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DA600F-B6C4-34AD-59F7-0E6715A191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6B38F6-0C2C-F142-0BA9-60A4B70527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02D3B74-9F4C-61B3-D13D-73566253E1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D1F759AC-40AE-F5F4-60C3-5B940501BB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201443D2-560F-CBD2-C9EA-69DD12019D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8E69A2F3-C8E4-18D8-B6C8-494238954D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4DE1314-44BF-A04D-2EEF-A3E2F18EF1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86BDE788-EF73-50BA-358A-F863CE97C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C8827E48-1C64-4381-1A57-71E2CB994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0DA0670-E1A5-C00B-4A8E-59C8CB97FE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0D493B5D-434D-6C69-CFC9-6FCB8539A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5D5AF893-45FC-2C4B-FBCB-C48593B5D9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Billede 3">
            <a:extLst>
              <a:ext uri="{FF2B5EF4-FFF2-40B4-BE49-F238E27FC236}">
                <a16:creationId xmlns:a16="http://schemas.microsoft.com/office/drawing/2014/main" id="{1A587F41-57BE-8AC1-B1E8-1C555B09D9D0}"/>
              </a:ext>
            </a:extLst>
          </p:cNvPr>
          <p:cNvPicPr>
            <a:picLocks noChangeAspect="1"/>
          </p:cNvPicPr>
          <p:nvPr/>
        </p:nvPicPr>
        <p:blipFill>
          <a:blip r:embed="rId3"/>
          <a:stretch>
            <a:fillRect/>
          </a:stretch>
        </p:blipFill>
        <p:spPr>
          <a:xfrm>
            <a:off x="325263" y="249622"/>
            <a:ext cx="2725148" cy="701101"/>
          </a:xfrm>
          <a:prstGeom prst="rect">
            <a:avLst/>
          </a:prstGeom>
        </p:spPr>
      </p:pic>
      <p:sp>
        <p:nvSpPr>
          <p:cNvPr id="5" name="Tekstfelt 4">
            <a:extLst>
              <a:ext uri="{FF2B5EF4-FFF2-40B4-BE49-F238E27FC236}">
                <a16:creationId xmlns:a16="http://schemas.microsoft.com/office/drawing/2014/main" id="{48059D62-40DA-2E6C-E60C-3BFE9F51C78B}"/>
              </a:ext>
            </a:extLst>
          </p:cNvPr>
          <p:cNvSpPr txBox="1"/>
          <p:nvPr/>
        </p:nvSpPr>
        <p:spPr>
          <a:xfrm>
            <a:off x="601733" y="866576"/>
            <a:ext cx="2630354" cy="369332"/>
          </a:xfrm>
          <a:prstGeom prst="rect">
            <a:avLst/>
          </a:prstGeom>
          <a:noFill/>
        </p:spPr>
        <p:txBody>
          <a:bodyPr wrap="square">
            <a:spAutoFit/>
          </a:bodyPr>
          <a:lstStyle/>
          <a:p>
            <a:r>
              <a:rPr lang="da-DK" sz="1800" b="1" dirty="0"/>
              <a:t>Generalforsamling 2024</a:t>
            </a:r>
            <a:endParaRPr lang="da-DK" dirty="0"/>
          </a:p>
        </p:txBody>
      </p:sp>
      <p:sp>
        <p:nvSpPr>
          <p:cNvPr id="6" name="Titel 1">
            <a:extLst>
              <a:ext uri="{FF2B5EF4-FFF2-40B4-BE49-F238E27FC236}">
                <a16:creationId xmlns:a16="http://schemas.microsoft.com/office/drawing/2014/main" id="{18D44B77-73EA-52F5-776E-1AE31B4E1588}"/>
              </a:ext>
            </a:extLst>
          </p:cNvPr>
          <p:cNvSpPr txBox="1">
            <a:spLocks/>
          </p:cNvSpPr>
          <p:nvPr/>
        </p:nvSpPr>
        <p:spPr>
          <a:xfrm>
            <a:off x="130271" y="2102483"/>
            <a:ext cx="4537068" cy="44807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600" b="1" dirty="0"/>
              <a:t>2024 </a:t>
            </a:r>
          </a:p>
          <a:p>
            <a:pPr algn="r"/>
            <a:r>
              <a:rPr lang="en-US" sz="4600" b="1" dirty="0" err="1"/>
              <a:t>bliver</a:t>
            </a:r>
            <a:r>
              <a:rPr lang="en-US" sz="4600" b="1" dirty="0"/>
              <a:t> </a:t>
            </a:r>
            <a:r>
              <a:rPr lang="en-US" sz="4600" b="1" dirty="0" err="1"/>
              <a:t>også</a:t>
            </a:r>
            <a:r>
              <a:rPr lang="en-US" sz="4600" b="1" dirty="0"/>
              <a:t> et </a:t>
            </a:r>
            <a:r>
              <a:rPr lang="en-US" sz="4600" b="1" dirty="0" err="1"/>
              <a:t>forrygende</a:t>
            </a:r>
            <a:r>
              <a:rPr lang="en-US" sz="4600" b="1" dirty="0"/>
              <a:t> </a:t>
            </a:r>
            <a:r>
              <a:rPr lang="en-US" sz="4600" b="1" dirty="0" err="1"/>
              <a:t>år</a:t>
            </a:r>
            <a:br>
              <a:rPr lang="en-US" sz="5100" b="1" dirty="0"/>
            </a:br>
            <a:endParaRPr lang="en-US" sz="5100" b="1" dirty="0"/>
          </a:p>
        </p:txBody>
      </p:sp>
      <p:sp>
        <p:nvSpPr>
          <p:cNvPr id="7" name="Undertitel 2">
            <a:extLst>
              <a:ext uri="{FF2B5EF4-FFF2-40B4-BE49-F238E27FC236}">
                <a16:creationId xmlns:a16="http://schemas.microsoft.com/office/drawing/2014/main" id="{E00E48D9-D393-BE69-0FFB-72E101E129FD}"/>
              </a:ext>
            </a:extLst>
          </p:cNvPr>
          <p:cNvSpPr txBox="1">
            <a:spLocks/>
          </p:cNvSpPr>
          <p:nvPr/>
        </p:nvSpPr>
        <p:spPr>
          <a:xfrm>
            <a:off x="6184489" y="1941856"/>
            <a:ext cx="5525729" cy="448072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00" b="1" dirty="0"/>
              <a:t>30. Jan:	Status </a:t>
            </a:r>
            <a:r>
              <a:rPr lang="en-US" sz="1300" b="1" dirty="0" err="1"/>
              <a:t>på</a:t>
            </a:r>
            <a:r>
              <a:rPr lang="en-US" sz="1300" b="1" dirty="0"/>
              <a:t> </a:t>
            </a:r>
            <a:r>
              <a:rPr lang="en-US" sz="1300" b="1" dirty="0" err="1"/>
              <a:t>Danmarks</a:t>
            </a:r>
            <a:r>
              <a:rPr lang="en-US" sz="1300" b="1" dirty="0"/>
              <a:t> </a:t>
            </a:r>
            <a:r>
              <a:rPr lang="en-US" sz="1300" b="1" dirty="0" err="1"/>
              <a:t>økonomi</a:t>
            </a:r>
            <a:r>
              <a:rPr lang="en-US" sz="1300" b="1" dirty="0"/>
              <a:t> og </a:t>
            </a:r>
            <a:r>
              <a:rPr lang="en-US" sz="1300" b="1" dirty="0" err="1"/>
              <a:t>hvad</a:t>
            </a:r>
            <a:r>
              <a:rPr lang="en-US" sz="1300" b="1" dirty="0"/>
              <a:t> </a:t>
            </a:r>
            <a:r>
              <a:rPr lang="en-US" sz="1300" b="1" dirty="0" err="1"/>
              <a:t>byder</a:t>
            </a:r>
            <a:r>
              <a:rPr lang="en-US" sz="1300" b="1" dirty="0"/>
              <a:t> 2024</a:t>
            </a:r>
          </a:p>
          <a:p>
            <a:r>
              <a:rPr lang="en-US" sz="1300" b="1" dirty="0"/>
              <a:t>27. Feb:	</a:t>
            </a:r>
            <a:r>
              <a:rPr lang="en-US" sz="1300" b="1" dirty="0" err="1"/>
              <a:t>Virksomhedsbesøg</a:t>
            </a:r>
            <a:r>
              <a:rPr lang="en-US" sz="1300" b="1" dirty="0"/>
              <a:t> hos </a:t>
            </a:r>
            <a:r>
              <a:rPr lang="en-US" sz="1300" b="1" dirty="0" err="1"/>
              <a:t>Sunair</a:t>
            </a:r>
            <a:r>
              <a:rPr lang="en-US" sz="1300" b="1" dirty="0"/>
              <a:t>, Billund</a:t>
            </a:r>
          </a:p>
          <a:p>
            <a:r>
              <a:rPr lang="en-US" sz="1300" b="1" dirty="0"/>
              <a:t>  9. April:	Workshop om </a:t>
            </a:r>
            <a:r>
              <a:rPr lang="en-US" sz="1300" b="1" dirty="0" err="1"/>
              <a:t>kunstig</a:t>
            </a:r>
            <a:r>
              <a:rPr lang="en-US" sz="1300" b="1" dirty="0"/>
              <a:t> </a:t>
            </a:r>
            <a:r>
              <a:rPr lang="en-US" sz="1300" b="1" dirty="0" err="1"/>
              <a:t>intelligens</a:t>
            </a:r>
            <a:r>
              <a:rPr lang="en-US" sz="1300" b="1" dirty="0"/>
              <a:t> kl. 14-16!</a:t>
            </a:r>
          </a:p>
          <a:p>
            <a:r>
              <a:rPr lang="en-US" sz="1300" b="1" dirty="0"/>
              <a:t>30. April:	</a:t>
            </a:r>
            <a:r>
              <a:rPr lang="en-US" sz="1300" b="1" dirty="0" err="1"/>
              <a:t>Virksomhedspræsentationer</a:t>
            </a:r>
            <a:endParaRPr lang="en-US" sz="1300" b="1" dirty="0"/>
          </a:p>
          <a:p>
            <a:r>
              <a:rPr lang="en-US" sz="1300" b="1" dirty="0"/>
              <a:t>28. Maj:	EU - </a:t>
            </a:r>
            <a:r>
              <a:rPr lang="en-US" sz="1300" b="1" dirty="0" err="1"/>
              <a:t>inden</a:t>
            </a:r>
            <a:r>
              <a:rPr lang="en-US" sz="1300" b="1" dirty="0"/>
              <a:t> </a:t>
            </a:r>
            <a:r>
              <a:rPr lang="en-US" sz="1300" b="1" dirty="0" err="1"/>
              <a:t>parlamentsvalget</a:t>
            </a:r>
            <a:endParaRPr lang="en-US" sz="1300" b="1" dirty="0"/>
          </a:p>
          <a:p>
            <a:r>
              <a:rPr lang="en-US" sz="1300" b="1" dirty="0"/>
              <a:t>25. </a:t>
            </a:r>
            <a:r>
              <a:rPr lang="en-US" sz="1300" b="1" dirty="0" err="1"/>
              <a:t>Juni</a:t>
            </a:r>
            <a:r>
              <a:rPr lang="en-US" sz="1300" b="1" dirty="0"/>
              <a:t>:	</a:t>
            </a:r>
            <a:r>
              <a:rPr lang="en-US" sz="1300" b="1" dirty="0" err="1"/>
              <a:t>Besøg</a:t>
            </a:r>
            <a:r>
              <a:rPr lang="en-US" sz="1300" b="1" dirty="0"/>
              <a:t> </a:t>
            </a:r>
            <a:r>
              <a:rPr lang="en-US" sz="1300" b="1" dirty="0" err="1"/>
              <a:t>på</a:t>
            </a:r>
            <a:r>
              <a:rPr lang="en-US" sz="1300" b="1" dirty="0"/>
              <a:t> </a:t>
            </a:r>
            <a:r>
              <a:rPr lang="en-US" sz="1300" b="1" dirty="0" err="1"/>
              <a:t>Johansens</a:t>
            </a:r>
            <a:r>
              <a:rPr lang="en-US" sz="1300" b="1" dirty="0"/>
              <a:t> </a:t>
            </a:r>
            <a:r>
              <a:rPr lang="en-US" sz="1300" b="1" dirty="0" err="1"/>
              <a:t>Planteskole</a:t>
            </a:r>
            <a:endParaRPr lang="en-US" sz="1300" b="1" dirty="0"/>
          </a:p>
          <a:p>
            <a:endParaRPr lang="en-US" sz="1300" b="1" dirty="0"/>
          </a:p>
          <a:p>
            <a:r>
              <a:rPr lang="en-US" sz="1300" b="1" dirty="0"/>
              <a:t>27. Aug:	LEAN</a:t>
            </a:r>
          </a:p>
          <a:p>
            <a:r>
              <a:rPr lang="en-US" sz="1300" b="1" dirty="0"/>
              <a:t>24. Sep:	Speed date</a:t>
            </a:r>
          </a:p>
          <a:p>
            <a:r>
              <a:rPr lang="en-US" sz="1300" b="1" dirty="0"/>
              <a:t>29. </a:t>
            </a:r>
            <a:r>
              <a:rPr lang="en-US" sz="1300" b="1" dirty="0" err="1"/>
              <a:t>Okt</a:t>
            </a:r>
            <a:r>
              <a:rPr lang="en-US" sz="1300" b="1" dirty="0"/>
              <a:t>:	</a:t>
            </a:r>
            <a:r>
              <a:rPr lang="en-US" sz="1300" b="1" dirty="0" err="1"/>
              <a:t>Hvad</a:t>
            </a:r>
            <a:r>
              <a:rPr lang="en-US" sz="1300" b="1" dirty="0"/>
              <a:t> er hot og </a:t>
            </a:r>
            <a:r>
              <a:rPr lang="en-US" sz="1300" b="1" dirty="0" err="1"/>
              <a:t>hvad</a:t>
            </a:r>
            <a:r>
              <a:rPr lang="en-US" sz="1300" b="1" dirty="0"/>
              <a:t> er not</a:t>
            </a:r>
          </a:p>
          <a:p>
            <a:r>
              <a:rPr lang="en-US" sz="1300" b="1" dirty="0"/>
              <a:t>26. Nov:	</a:t>
            </a:r>
            <a:r>
              <a:rPr lang="en-US" sz="1300" b="1" dirty="0" err="1"/>
              <a:t>Virksomhedspræsentationer</a:t>
            </a:r>
            <a:endParaRPr lang="en-US" sz="1300" b="1" dirty="0"/>
          </a:p>
          <a:p>
            <a:endParaRPr lang="en-US" sz="1300" dirty="0"/>
          </a:p>
        </p:txBody>
      </p:sp>
    </p:spTree>
    <p:extLst>
      <p:ext uri="{BB962C8B-B14F-4D97-AF65-F5344CB8AC3E}">
        <p14:creationId xmlns:p14="http://schemas.microsoft.com/office/powerpoint/2010/main" val="1906258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C8E58F-E5A8-AFEB-077C-21955A3C5E0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36C9A2D-7427-45FA-19AD-13DC838AD1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EE4A63E-B0B8-637A-86C3-413C5DCEAA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0272C56-EE6A-27EA-0ED6-A96976ED3C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F3151C2F-C452-F9EF-20C4-EBC67BD3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EB905C01-519B-379E-51BA-14A903E389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1C10A52E-8F45-851C-3775-8092341A09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B92848BC-240D-8679-6654-CF98686680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CB43F908-EA11-385E-99E2-98799ADEF2F4}"/>
              </a:ext>
            </a:extLst>
          </p:cNvPr>
          <p:cNvSpPr>
            <a:spLocks noGrp="1"/>
          </p:cNvSpPr>
          <p:nvPr>
            <p:ph type="title"/>
          </p:nvPr>
        </p:nvSpPr>
        <p:spPr>
          <a:xfrm>
            <a:off x="3027924" y="991261"/>
            <a:ext cx="5754696" cy="1837349"/>
          </a:xfrm>
        </p:spPr>
        <p:txBody>
          <a:bodyPr>
            <a:normAutofit/>
          </a:bodyPr>
          <a:lstStyle/>
          <a:p>
            <a:pPr algn="ctr"/>
            <a:r>
              <a:rPr lang="da-DK" sz="3600" b="1" dirty="0"/>
              <a:t>Generalforsamling 2024</a:t>
            </a:r>
          </a:p>
        </p:txBody>
      </p:sp>
      <p:sp>
        <p:nvSpPr>
          <p:cNvPr id="3" name="Pladsholder til indhold 2">
            <a:extLst>
              <a:ext uri="{FF2B5EF4-FFF2-40B4-BE49-F238E27FC236}">
                <a16:creationId xmlns:a16="http://schemas.microsoft.com/office/drawing/2014/main" id="{9886CD10-7BA3-CD62-CD71-406219CCFB3A}"/>
              </a:ext>
            </a:extLst>
          </p:cNvPr>
          <p:cNvSpPr>
            <a:spLocks noGrp="1"/>
          </p:cNvSpPr>
          <p:nvPr>
            <p:ph idx="1"/>
          </p:nvPr>
        </p:nvSpPr>
        <p:spPr>
          <a:xfrm>
            <a:off x="3050411" y="2431620"/>
            <a:ext cx="5709721" cy="3711175"/>
          </a:xfrm>
        </p:spPr>
        <p:txBody>
          <a:bodyPr anchor="t">
            <a:normAutofit fontScale="92500" lnSpcReduction="20000"/>
          </a:bodyPr>
          <a:lstStyle/>
          <a:p>
            <a:pPr marL="0" indent="0">
              <a:buNone/>
            </a:pPr>
            <a:r>
              <a:rPr lang="da-DK" sz="2000" dirty="0"/>
              <a:t>Dagsorden:</a:t>
            </a:r>
          </a:p>
          <a:p>
            <a:pPr marL="457200" indent="-457200">
              <a:buAutoNum type="arabicPeriod"/>
            </a:pPr>
            <a:r>
              <a:rPr lang="da-DK" sz="2000" dirty="0"/>
              <a:t>Valg af dirigent</a:t>
            </a:r>
          </a:p>
          <a:p>
            <a:pPr marL="457200" indent="-457200">
              <a:buAutoNum type="arabicPeriod"/>
            </a:pPr>
            <a:r>
              <a:rPr lang="da-DK" sz="2000" dirty="0"/>
              <a:t>Formandens beretning</a:t>
            </a:r>
          </a:p>
          <a:p>
            <a:pPr marL="457200" indent="-457200">
              <a:buAutoNum type="arabicPeriod"/>
            </a:pPr>
            <a:r>
              <a:rPr lang="da-DK" sz="2000" dirty="0"/>
              <a:t>Aflæggelse af regnskab</a:t>
            </a:r>
          </a:p>
          <a:p>
            <a:pPr marL="457200" indent="-457200">
              <a:buAutoNum type="arabicPeriod"/>
            </a:pPr>
            <a:r>
              <a:rPr lang="da-DK" sz="2000" dirty="0"/>
              <a:t>Indkomne forslag</a:t>
            </a:r>
          </a:p>
          <a:p>
            <a:pPr marL="457200" indent="-457200">
              <a:buAutoNum type="arabicPeriod"/>
            </a:pPr>
            <a:r>
              <a:rPr lang="da-DK" sz="2000" dirty="0"/>
              <a:t>Fastsættelse af kontingent</a:t>
            </a:r>
          </a:p>
          <a:p>
            <a:pPr marL="457200" indent="-457200">
              <a:buAutoNum type="arabicPeriod"/>
            </a:pPr>
            <a:r>
              <a:rPr lang="da-DK" sz="2000" dirty="0"/>
              <a:t>Valg af bestyrelsen</a:t>
            </a:r>
          </a:p>
          <a:p>
            <a:pPr marL="457200" indent="-457200">
              <a:buAutoNum type="arabicPeriod"/>
            </a:pPr>
            <a:r>
              <a:rPr lang="da-DK" sz="2000" dirty="0"/>
              <a:t>Valg af suppleanter</a:t>
            </a:r>
          </a:p>
          <a:p>
            <a:pPr marL="457200" indent="-457200">
              <a:buAutoNum type="arabicPeriod"/>
            </a:pPr>
            <a:r>
              <a:rPr lang="da-DK" sz="2000" dirty="0"/>
              <a:t>Valg af revisor</a:t>
            </a:r>
          </a:p>
          <a:p>
            <a:pPr marL="457200" indent="-457200">
              <a:buAutoNum type="arabicPeriod"/>
            </a:pPr>
            <a:r>
              <a:rPr lang="da-DK" sz="2000" dirty="0"/>
              <a:t>Valg af revisorsuppleant</a:t>
            </a:r>
          </a:p>
          <a:p>
            <a:pPr marL="457200" indent="-457200">
              <a:buAutoNum type="arabicPeriod"/>
            </a:pPr>
            <a:r>
              <a:rPr lang="da-DK" sz="2000" dirty="0"/>
              <a:t>Eventuelt</a:t>
            </a:r>
          </a:p>
        </p:txBody>
      </p:sp>
      <p:grpSp>
        <p:nvGrpSpPr>
          <p:cNvPr id="18" name="Group 17">
            <a:extLst>
              <a:ext uri="{FF2B5EF4-FFF2-40B4-BE49-F238E27FC236}">
                <a16:creationId xmlns:a16="http://schemas.microsoft.com/office/drawing/2014/main" id="{6436E880-C803-02A6-CE91-62721EB40E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F7A17441-6591-4ED4-5A89-ED3AE20453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D7B3D11-B08A-49A3-0F38-FAC8C68F4A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B9CD9C56-E30B-B3F8-5F00-39BA9068D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67B2C8B6-A0A9-0E94-F625-30B0DDFC1A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Billede 3">
            <a:extLst>
              <a:ext uri="{FF2B5EF4-FFF2-40B4-BE49-F238E27FC236}">
                <a16:creationId xmlns:a16="http://schemas.microsoft.com/office/drawing/2014/main" id="{0F496B83-6925-FE5D-BDDF-1C670962345C}"/>
              </a:ext>
            </a:extLst>
          </p:cNvPr>
          <p:cNvPicPr>
            <a:picLocks noChangeAspect="1"/>
          </p:cNvPicPr>
          <p:nvPr/>
        </p:nvPicPr>
        <p:blipFill>
          <a:blip r:embed="rId3"/>
          <a:stretch>
            <a:fillRect/>
          </a:stretch>
        </p:blipFill>
        <p:spPr>
          <a:xfrm>
            <a:off x="325263" y="249622"/>
            <a:ext cx="2725148" cy="701101"/>
          </a:xfrm>
          <a:prstGeom prst="rect">
            <a:avLst/>
          </a:prstGeom>
        </p:spPr>
      </p:pic>
      <p:sp>
        <p:nvSpPr>
          <p:cNvPr id="5" name="Tekstfelt 4">
            <a:extLst>
              <a:ext uri="{FF2B5EF4-FFF2-40B4-BE49-F238E27FC236}">
                <a16:creationId xmlns:a16="http://schemas.microsoft.com/office/drawing/2014/main" id="{3C995782-4FD2-FCCD-4656-999C46424F85}"/>
              </a:ext>
            </a:extLst>
          </p:cNvPr>
          <p:cNvSpPr txBox="1"/>
          <p:nvPr/>
        </p:nvSpPr>
        <p:spPr>
          <a:xfrm>
            <a:off x="601733" y="866576"/>
            <a:ext cx="2630354" cy="369332"/>
          </a:xfrm>
          <a:prstGeom prst="rect">
            <a:avLst/>
          </a:prstGeom>
          <a:noFill/>
        </p:spPr>
        <p:txBody>
          <a:bodyPr wrap="square">
            <a:spAutoFit/>
          </a:bodyPr>
          <a:lstStyle/>
          <a:p>
            <a:r>
              <a:rPr lang="da-DK" sz="1800" b="1" dirty="0"/>
              <a:t>Generalforsamling 2024</a:t>
            </a:r>
            <a:endParaRPr lang="da-DK" dirty="0"/>
          </a:p>
        </p:txBody>
      </p:sp>
    </p:spTree>
    <p:extLst>
      <p:ext uri="{BB962C8B-B14F-4D97-AF65-F5344CB8AC3E}">
        <p14:creationId xmlns:p14="http://schemas.microsoft.com/office/powerpoint/2010/main" val="1668335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9EAED50-7848-8AC5-1E80-BED6F274066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12230DF-B25F-3321-F2B4-12221CE08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217832-4D53-7062-F6C4-BC21A623D1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72EDE83-0D50-3A3A-234C-E9F1E7DFAC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263C0C72-3E08-177E-17E0-68F4630C1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82AF6FAF-4BCE-51B8-1503-545C50B41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0911310E-02BF-AE71-B843-EB14ABF3C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4A5786B-26C1-E4F0-1E24-534ECF612D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2A417532-14DF-87D0-C6E8-D75B60F574EE}"/>
              </a:ext>
            </a:extLst>
          </p:cNvPr>
          <p:cNvSpPr>
            <a:spLocks noGrp="1"/>
          </p:cNvSpPr>
          <p:nvPr>
            <p:ph type="title"/>
          </p:nvPr>
        </p:nvSpPr>
        <p:spPr>
          <a:xfrm>
            <a:off x="3027924" y="991261"/>
            <a:ext cx="5754696" cy="1837349"/>
          </a:xfrm>
        </p:spPr>
        <p:txBody>
          <a:bodyPr>
            <a:normAutofit/>
          </a:bodyPr>
          <a:lstStyle/>
          <a:p>
            <a:pPr algn="ctr"/>
            <a:r>
              <a:rPr lang="da-DK" sz="3600" b="1" dirty="0"/>
              <a:t>Generalforsamling 2024</a:t>
            </a:r>
          </a:p>
        </p:txBody>
      </p:sp>
      <p:sp>
        <p:nvSpPr>
          <p:cNvPr id="3" name="Pladsholder til indhold 2">
            <a:extLst>
              <a:ext uri="{FF2B5EF4-FFF2-40B4-BE49-F238E27FC236}">
                <a16:creationId xmlns:a16="http://schemas.microsoft.com/office/drawing/2014/main" id="{75A10BF4-0BDB-7BDB-D50D-5BB2532E068A}"/>
              </a:ext>
            </a:extLst>
          </p:cNvPr>
          <p:cNvSpPr>
            <a:spLocks noGrp="1"/>
          </p:cNvSpPr>
          <p:nvPr>
            <p:ph idx="1"/>
          </p:nvPr>
        </p:nvSpPr>
        <p:spPr>
          <a:xfrm>
            <a:off x="3050411" y="2431620"/>
            <a:ext cx="5709721" cy="3711175"/>
          </a:xfrm>
        </p:spPr>
        <p:txBody>
          <a:bodyPr anchor="t">
            <a:normAutofit fontScale="92500" lnSpcReduction="20000"/>
          </a:bodyPr>
          <a:lstStyle/>
          <a:p>
            <a:pPr marL="0" indent="0">
              <a:buNone/>
            </a:pPr>
            <a:r>
              <a:rPr lang="da-DK" sz="2000" dirty="0"/>
              <a:t>Dagsorden:</a:t>
            </a:r>
          </a:p>
          <a:p>
            <a:pPr marL="0" indent="0">
              <a:buNone/>
            </a:pPr>
            <a:r>
              <a:rPr lang="da-DK" sz="2000" dirty="0"/>
              <a:t>6. Valg af bestyrelsen</a:t>
            </a:r>
          </a:p>
          <a:p>
            <a:pPr marL="0" indent="0">
              <a:buNone/>
            </a:pPr>
            <a:endParaRPr lang="da-DK" sz="2000" dirty="0"/>
          </a:p>
          <a:p>
            <a:pPr marL="0" indent="0">
              <a:buNone/>
            </a:pPr>
            <a:r>
              <a:rPr lang="da-DK" sz="2000" dirty="0"/>
              <a:t>På valg:</a:t>
            </a:r>
          </a:p>
          <a:p>
            <a:pPr marL="0" indent="0">
              <a:buNone/>
            </a:pPr>
            <a:r>
              <a:rPr lang="da-DK" sz="2000" dirty="0"/>
              <a:t>- Dennis Hansen: Modtager genvalg</a:t>
            </a:r>
          </a:p>
          <a:p>
            <a:pPr marL="0" indent="0">
              <a:buNone/>
            </a:pPr>
            <a:r>
              <a:rPr lang="da-DK" sz="2000" dirty="0"/>
              <a:t>- John Mathiasen: Modtager ikke genvalg</a:t>
            </a:r>
          </a:p>
          <a:p>
            <a:pPr marL="0" indent="0">
              <a:buNone/>
            </a:pPr>
            <a:r>
              <a:rPr lang="da-DK" sz="2000" dirty="0"/>
              <a:t>- Bjarne Thy: Modtager ikke genvalg</a:t>
            </a:r>
          </a:p>
          <a:p>
            <a:pPr marL="0" indent="0">
              <a:buNone/>
            </a:pPr>
            <a:endParaRPr lang="da-DK" sz="2000" dirty="0"/>
          </a:p>
          <a:p>
            <a:pPr marL="0" indent="0">
              <a:buNone/>
            </a:pPr>
            <a:r>
              <a:rPr lang="da-DK" sz="2000" dirty="0"/>
              <a:t>Opstiller til bestyrelsen:</a:t>
            </a:r>
          </a:p>
          <a:p>
            <a:pPr marL="0" indent="0">
              <a:buNone/>
            </a:pPr>
            <a:r>
              <a:rPr lang="da-DK" sz="2000" dirty="0"/>
              <a:t>- Brian Sørensen</a:t>
            </a:r>
          </a:p>
          <a:p>
            <a:pPr marL="0" indent="0">
              <a:buNone/>
            </a:pPr>
            <a:r>
              <a:rPr lang="da-DK" sz="2000" dirty="0"/>
              <a:t>- Heino Grosen</a:t>
            </a:r>
          </a:p>
          <a:p>
            <a:pPr marL="0" indent="0">
              <a:buNone/>
            </a:pPr>
            <a:endParaRPr lang="da-DK" sz="2000" dirty="0"/>
          </a:p>
        </p:txBody>
      </p:sp>
      <p:grpSp>
        <p:nvGrpSpPr>
          <p:cNvPr id="18" name="Group 17">
            <a:extLst>
              <a:ext uri="{FF2B5EF4-FFF2-40B4-BE49-F238E27FC236}">
                <a16:creationId xmlns:a16="http://schemas.microsoft.com/office/drawing/2014/main" id="{65594B6B-F93A-112C-653F-D57CD84EE4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E4A146B6-C7DE-20F7-B5CE-9343C8342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86823C35-2016-6DAC-D366-F3DD6CCBBD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B22E823-7B46-53E1-02FE-07BEA95A3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62AD5E9B-9133-EA87-4BE0-0000EC61F4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Billede 3">
            <a:extLst>
              <a:ext uri="{FF2B5EF4-FFF2-40B4-BE49-F238E27FC236}">
                <a16:creationId xmlns:a16="http://schemas.microsoft.com/office/drawing/2014/main" id="{9EEBE481-496C-87E4-2D07-D50643693DE1}"/>
              </a:ext>
            </a:extLst>
          </p:cNvPr>
          <p:cNvPicPr>
            <a:picLocks noChangeAspect="1"/>
          </p:cNvPicPr>
          <p:nvPr/>
        </p:nvPicPr>
        <p:blipFill>
          <a:blip r:embed="rId3"/>
          <a:stretch>
            <a:fillRect/>
          </a:stretch>
        </p:blipFill>
        <p:spPr>
          <a:xfrm>
            <a:off x="325263" y="249622"/>
            <a:ext cx="2725148" cy="701101"/>
          </a:xfrm>
          <a:prstGeom prst="rect">
            <a:avLst/>
          </a:prstGeom>
        </p:spPr>
      </p:pic>
      <p:sp>
        <p:nvSpPr>
          <p:cNvPr id="5" name="Tekstfelt 4">
            <a:extLst>
              <a:ext uri="{FF2B5EF4-FFF2-40B4-BE49-F238E27FC236}">
                <a16:creationId xmlns:a16="http://schemas.microsoft.com/office/drawing/2014/main" id="{0A91DE6D-065D-D753-8D6E-6F333A9FBF0B}"/>
              </a:ext>
            </a:extLst>
          </p:cNvPr>
          <p:cNvSpPr txBox="1"/>
          <p:nvPr/>
        </p:nvSpPr>
        <p:spPr>
          <a:xfrm>
            <a:off x="601733" y="866576"/>
            <a:ext cx="2630354" cy="369332"/>
          </a:xfrm>
          <a:prstGeom prst="rect">
            <a:avLst/>
          </a:prstGeom>
          <a:noFill/>
        </p:spPr>
        <p:txBody>
          <a:bodyPr wrap="square">
            <a:spAutoFit/>
          </a:bodyPr>
          <a:lstStyle/>
          <a:p>
            <a:r>
              <a:rPr lang="da-DK" sz="1800" b="1" dirty="0"/>
              <a:t>Generalforsamling 2024</a:t>
            </a:r>
            <a:endParaRPr lang="da-DK" dirty="0"/>
          </a:p>
        </p:txBody>
      </p:sp>
      <p:pic>
        <p:nvPicPr>
          <p:cNvPr id="6" name="Billede 5">
            <a:extLst>
              <a:ext uri="{FF2B5EF4-FFF2-40B4-BE49-F238E27FC236}">
                <a16:creationId xmlns:a16="http://schemas.microsoft.com/office/drawing/2014/main" id="{B5AB6A3B-FC3E-4D53-8B26-FCE570B733A7}"/>
              </a:ext>
            </a:extLst>
          </p:cNvPr>
          <p:cNvPicPr>
            <a:picLocks noChangeAspect="1"/>
          </p:cNvPicPr>
          <p:nvPr/>
        </p:nvPicPr>
        <p:blipFill rotWithShape="1">
          <a:blip r:embed="rId4"/>
          <a:srcRect l="25965" t="26741"/>
          <a:stretch/>
        </p:blipFill>
        <p:spPr>
          <a:xfrm>
            <a:off x="7499103" y="3335817"/>
            <a:ext cx="4521025" cy="3358800"/>
          </a:xfrm>
          <a:prstGeom prst="rect">
            <a:avLst/>
          </a:prstGeom>
        </p:spPr>
      </p:pic>
    </p:spTree>
    <p:extLst>
      <p:ext uri="{BB962C8B-B14F-4D97-AF65-F5344CB8AC3E}">
        <p14:creationId xmlns:p14="http://schemas.microsoft.com/office/powerpoint/2010/main" val="910658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D7146A-66E2-0434-8222-B51E8DA26F7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171C10E-CFDA-CD4B-8EF2-9285DCB60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6E5B32-0F07-EC4F-EFA2-66F9B9CA8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34068A4-7A46-D763-2C68-56BFA32C54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23DDBF87-E4E6-147F-6AEE-CD2C97537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A905E3F-3427-869A-EEC4-3C2A93604D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8B6A9D61-AC6F-DF69-0535-A802B42BE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B2DC2C1C-969F-7C31-9C65-102CE061D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CF362FB3-C960-38BA-F8E8-690218B3A79C}"/>
              </a:ext>
            </a:extLst>
          </p:cNvPr>
          <p:cNvSpPr>
            <a:spLocks noGrp="1"/>
          </p:cNvSpPr>
          <p:nvPr>
            <p:ph type="title"/>
          </p:nvPr>
        </p:nvSpPr>
        <p:spPr>
          <a:xfrm>
            <a:off x="3027924" y="991261"/>
            <a:ext cx="5754696" cy="1837349"/>
          </a:xfrm>
        </p:spPr>
        <p:txBody>
          <a:bodyPr>
            <a:normAutofit/>
          </a:bodyPr>
          <a:lstStyle/>
          <a:p>
            <a:pPr algn="ctr"/>
            <a:r>
              <a:rPr lang="da-DK" sz="3600" b="1" dirty="0"/>
              <a:t>Generalforsamling 2024</a:t>
            </a:r>
          </a:p>
        </p:txBody>
      </p:sp>
      <p:sp>
        <p:nvSpPr>
          <p:cNvPr id="3" name="Pladsholder til indhold 2">
            <a:extLst>
              <a:ext uri="{FF2B5EF4-FFF2-40B4-BE49-F238E27FC236}">
                <a16:creationId xmlns:a16="http://schemas.microsoft.com/office/drawing/2014/main" id="{150FE302-5212-2B64-ED4E-3A8C61F58BE8}"/>
              </a:ext>
            </a:extLst>
          </p:cNvPr>
          <p:cNvSpPr>
            <a:spLocks noGrp="1"/>
          </p:cNvSpPr>
          <p:nvPr>
            <p:ph idx="1"/>
          </p:nvPr>
        </p:nvSpPr>
        <p:spPr>
          <a:xfrm>
            <a:off x="3050411" y="2431620"/>
            <a:ext cx="5709721" cy="3711175"/>
          </a:xfrm>
        </p:spPr>
        <p:txBody>
          <a:bodyPr anchor="t">
            <a:normAutofit/>
          </a:bodyPr>
          <a:lstStyle/>
          <a:p>
            <a:pPr marL="0" indent="0">
              <a:buNone/>
            </a:pPr>
            <a:r>
              <a:rPr lang="da-DK" sz="2000" dirty="0"/>
              <a:t>Dagsorden:</a:t>
            </a:r>
          </a:p>
          <a:p>
            <a:pPr marL="0" indent="0">
              <a:buNone/>
            </a:pPr>
            <a:r>
              <a:rPr lang="da-DK" sz="2000" dirty="0"/>
              <a:t>7. Valg af suppleanter til bestyrelsen</a:t>
            </a:r>
          </a:p>
          <a:p>
            <a:pPr marL="0" indent="0">
              <a:buNone/>
            </a:pPr>
            <a:endParaRPr lang="da-DK" sz="2000" dirty="0"/>
          </a:p>
          <a:p>
            <a:pPr marL="0" indent="0">
              <a:buNone/>
            </a:pPr>
            <a:r>
              <a:rPr lang="da-DK" sz="2000" dirty="0"/>
              <a:t>Opstillet:</a:t>
            </a:r>
          </a:p>
          <a:p>
            <a:pPr marL="0" indent="0">
              <a:buNone/>
            </a:pPr>
            <a:r>
              <a:rPr lang="da-DK" sz="2000" dirty="0"/>
              <a:t>- Svend Erik Andersen</a:t>
            </a:r>
          </a:p>
          <a:p>
            <a:pPr marL="0" indent="0">
              <a:buNone/>
            </a:pPr>
            <a:r>
              <a:rPr lang="da-DK" sz="2000" dirty="0"/>
              <a:t>- Bjarne Thy</a:t>
            </a:r>
          </a:p>
          <a:p>
            <a:pPr marL="0" indent="0">
              <a:buNone/>
            </a:pPr>
            <a:endParaRPr lang="da-DK" sz="2000" dirty="0"/>
          </a:p>
        </p:txBody>
      </p:sp>
      <p:grpSp>
        <p:nvGrpSpPr>
          <p:cNvPr id="18" name="Group 17">
            <a:extLst>
              <a:ext uri="{FF2B5EF4-FFF2-40B4-BE49-F238E27FC236}">
                <a16:creationId xmlns:a16="http://schemas.microsoft.com/office/drawing/2014/main" id="{F7C123C3-3AEE-67E4-0EDE-81D9C59C31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66BBF79D-4F9A-F416-4E85-8EDC4548C9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F6F902C8-6E90-74B1-F023-20F268D4D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11693D9-4BEA-7EE2-4468-105A8672CA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DB30AAA6-5A36-2818-5749-7BCA125B1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Billede 3">
            <a:extLst>
              <a:ext uri="{FF2B5EF4-FFF2-40B4-BE49-F238E27FC236}">
                <a16:creationId xmlns:a16="http://schemas.microsoft.com/office/drawing/2014/main" id="{A890F1BB-04E2-EB7C-CF2E-5B3B719DD3C7}"/>
              </a:ext>
            </a:extLst>
          </p:cNvPr>
          <p:cNvPicPr>
            <a:picLocks noChangeAspect="1"/>
          </p:cNvPicPr>
          <p:nvPr/>
        </p:nvPicPr>
        <p:blipFill>
          <a:blip r:embed="rId3"/>
          <a:stretch>
            <a:fillRect/>
          </a:stretch>
        </p:blipFill>
        <p:spPr>
          <a:xfrm>
            <a:off x="325263" y="249622"/>
            <a:ext cx="2725148" cy="701101"/>
          </a:xfrm>
          <a:prstGeom prst="rect">
            <a:avLst/>
          </a:prstGeom>
        </p:spPr>
      </p:pic>
      <p:sp>
        <p:nvSpPr>
          <p:cNvPr id="5" name="Tekstfelt 4">
            <a:extLst>
              <a:ext uri="{FF2B5EF4-FFF2-40B4-BE49-F238E27FC236}">
                <a16:creationId xmlns:a16="http://schemas.microsoft.com/office/drawing/2014/main" id="{41232423-D467-CE05-85A9-A2E4F68ED341}"/>
              </a:ext>
            </a:extLst>
          </p:cNvPr>
          <p:cNvSpPr txBox="1"/>
          <p:nvPr/>
        </p:nvSpPr>
        <p:spPr>
          <a:xfrm>
            <a:off x="601733" y="866576"/>
            <a:ext cx="2630354" cy="369332"/>
          </a:xfrm>
          <a:prstGeom prst="rect">
            <a:avLst/>
          </a:prstGeom>
          <a:noFill/>
        </p:spPr>
        <p:txBody>
          <a:bodyPr wrap="square">
            <a:spAutoFit/>
          </a:bodyPr>
          <a:lstStyle/>
          <a:p>
            <a:r>
              <a:rPr lang="da-DK" sz="1800" b="1" dirty="0"/>
              <a:t>Generalforsamling 2024</a:t>
            </a:r>
            <a:endParaRPr lang="da-DK" dirty="0"/>
          </a:p>
        </p:txBody>
      </p:sp>
    </p:spTree>
    <p:extLst>
      <p:ext uri="{BB962C8B-B14F-4D97-AF65-F5344CB8AC3E}">
        <p14:creationId xmlns:p14="http://schemas.microsoft.com/office/powerpoint/2010/main" val="1623785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78BCAB-8789-95D6-B883-B43277BE49C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49198F3-9BE4-3BCC-DB54-AF59CF7AE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6406EA4-8B4A-2EDE-8E1D-CDEFE9E50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9FDF9CCA-1B20-0BB9-761B-55EE6E1FF5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8CD77A55-E24B-2EB6-D57D-B83C37946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0D7A624-A444-6A71-5B33-CBF100CB8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C38D8DF2-E337-D450-C13F-A0F77F8CBE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A742B35-04F8-611E-871A-0EF6331A3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A2ECBA47-A9BC-1C7A-2349-DB5987ACBC9B}"/>
              </a:ext>
            </a:extLst>
          </p:cNvPr>
          <p:cNvSpPr>
            <a:spLocks noGrp="1"/>
          </p:cNvSpPr>
          <p:nvPr>
            <p:ph type="title"/>
          </p:nvPr>
        </p:nvSpPr>
        <p:spPr>
          <a:xfrm>
            <a:off x="3027924" y="991261"/>
            <a:ext cx="5754696" cy="1837349"/>
          </a:xfrm>
        </p:spPr>
        <p:txBody>
          <a:bodyPr>
            <a:normAutofit/>
          </a:bodyPr>
          <a:lstStyle/>
          <a:p>
            <a:pPr algn="ctr"/>
            <a:r>
              <a:rPr lang="da-DK" sz="3600" b="1" dirty="0"/>
              <a:t>Generalforsamling 2024</a:t>
            </a:r>
          </a:p>
        </p:txBody>
      </p:sp>
      <p:sp>
        <p:nvSpPr>
          <p:cNvPr id="3" name="Pladsholder til indhold 2">
            <a:extLst>
              <a:ext uri="{FF2B5EF4-FFF2-40B4-BE49-F238E27FC236}">
                <a16:creationId xmlns:a16="http://schemas.microsoft.com/office/drawing/2014/main" id="{0E9C393D-D840-47F9-9D79-FE4D8FD63AB7}"/>
              </a:ext>
            </a:extLst>
          </p:cNvPr>
          <p:cNvSpPr>
            <a:spLocks noGrp="1"/>
          </p:cNvSpPr>
          <p:nvPr>
            <p:ph idx="1"/>
          </p:nvPr>
        </p:nvSpPr>
        <p:spPr>
          <a:xfrm>
            <a:off x="3050411" y="2431620"/>
            <a:ext cx="5709721" cy="3711175"/>
          </a:xfrm>
        </p:spPr>
        <p:txBody>
          <a:bodyPr anchor="t">
            <a:normAutofit lnSpcReduction="10000"/>
          </a:bodyPr>
          <a:lstStyle/>
          <a:p>
            <a:pPr marL="0" indent="0">
              <a:buNone/>
            </a:pPr>
            <a:r>
              <a:rPr lang="da-DK" sz="2000" dirty="0"/>
              <a:t>Dagsorden:</a:t>
            </a:r>
          </a:p>
          <a:p>
            <a:pPr marL="0" indent="0">
              <a:buNone/>
            </a:pPr>
            <a:r>
              <a:rPr lang="da-DK" sz="2000" dirty="0"/>
              <a:t>8. Valg af revisor</a:t>
            </a:r>
          </a:p>
          <a:p>
            <a:pPr marL="0" indent="0">
              <a:buNone/>
            </a:pPr>
            <a:endParaRPr lang="da-DK" sz="2000" dirty="0"/>
          </a:p>
          <a:p>
            <a:pPr marL="0" indent="0">
              <a:buNone/>
            </a:pPr>
            <a:r>
              <a:rPr lang="da-DK" sz="2000" dirty="0"/>
              <a:t>Opstillet:</a:t>
            </a:r>
          </a:p>
          <a:p>
            <a:pPr marL="0" indent="0">
              <a:buNone/>
            </a:pPr>
            <a:r>
              <a:rPr lang="da-DK" sz="2000" dirty="0"/>
              <a:t>- BDO Danmark ved Lillian Mikkelsen / Frank Barrit</a:t>
            </a:r>
          </a:p>
          <a:p>
            <a:pPr marL="0" indent="0">
              <a:buNone/>
            </a:pPr>
            <a:endParaRPr lang="da-DK" sz="2000" dirty="0"/>
          </a:p>
          <a:p>
            <a:pPr marL="0" indent="0">
              <a:buNone/>
            </a:pPr>
            <a:r>
              <a:rPr lang="da-DK" sz="2000" dirty="0"/>
              <a:t>9. Valg af revisorsuppleant</a:t>
            </a:r>
          </a:p>
          <a:p>
            <a:pPr marL="0" indent="0">
              <a:buNone/>
            </a:pPr>
            <a:endParaRPr lang="da-DK" sz="2000" dirty="0"/>
          </a:p>
          <a:p>
            <a:pPr marL="0" indent="0">
              <a:buNone/>
            </a:pPr>
            <a:r>
              <a:rPr lang="da-DK" sz="2000" dirty="0"/>
              <a:t>Opstillet:</a:t>
            </a:r>
          </a:p>
          <a:p>
            <a:pPr marL="0" indent="0">
              <a:buNone/>
            </a:pPr>
            <a:r>
              <a:rPr lang="da-DK" sz="2000" dirty="0"/>
              <a:t>- Egtved Revision ved Susan og Henning Holm</a:t>
            </a:r>
          </a:p>
          <a:p>
            <a:pPr marL="0" indent="0">
              <a:buNone/>
            </a:pPr>
            <a:endParaRPr lang="da-DK" sz="2000" dirty="0"/>
          </a:p>
          <a:p>
            <a:pPr marL="0" indent="0">
              <a:buNone/>
            </a:pPr>
            <a:endParaRPr lang="da-DK" sz="2000" dirty="0"/>
          </a:p>
        </p:txBody>
      </p:sp>
      <p:grpSp>
        <p:nvGrpSpPr>
          <p:cNvPr id="18" name="Group 17">
            <a:extLst>
              <a:ext uri="{FF2B5EF4-FFF2-40B4-BE49-F238E27FC236}">
                <a16:creationId xmlns:a16="http://schemas.microsoft.com/office/drawing/2014/main" id="{DAA31309-53A8-49C5-46CD-8AA7F6EFAE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B1AC778E-8847-F906-6B96-94E7F82EA2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7DBBE53B-F53D-717B-81B4-61F4B012B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31F45D03-6DC3-F8FB-BA4F-06B3B2A3F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E643CB1C-A28E-34C0-4C2B-AAA3325AE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Billede 3">
            <a:extLst>
              <a:ext uri="{FF2B5EF4-FFF2-40B4-BE49-F238E27FC236}">
                <a16:creationId xmlns:a16="http://schemas.microsoft.com/office/drawing/2014/main" id="{442A10B5-73C0-A734-95A5-01E4CAB66CC4}"/>
              </a:ext>
            </a:extLst>
          </p:cNvPr>
          <p:cNvPicPr>
            <a:picLocks noChangeAspect="1"/>
          </p:cNvPicPr>
          <p:nvPr/>
        </p:nvPicPr>
        <p:blipFill>
          <a:blip r:embed="rId3"/>
          <a:stretch>
            <a:fillRect/>
          </a:stretch>
        </p:blipFill>
        <p:spPr>
          <a:xfrm>
            <a:off x="325263" y="249622"/>
            <a:ext cx="2725148" cy="701101"/>
          </a:xfrm>
          <a:prstGeom prst="rect">
            <a:avLst/>
          </a:prstGeom>
        </p:spPr>
      </p:pic>
      <p:sp>
        <p:nvSpPr>
          <p:cNvPr id="5" name="Tekstfelt 4">
            <a:extLst>
              <a:ext uri="{FF2B5EF4-FFF2-40B4-BE49-F238E27FC236}">
                <a16:creationId xmlns:a16="http://schemas.microsoft.com/office/drawing/2014/main" id="{54B23003-F920-B3F5-632F-9C36CF965AF5}"/>
              </a:ext>
            </a:extLst>
          </p:cNvPr>
          <p:cNvSpPr txBox="1"/>
          <p:nvPr/>
        </p:nvSpPr>
        <p:spPr>
          <a:xfrm>
            <a:off x="601733" y="866576"/>
            <a:ext cx="2630354" cy="369332"/>
          </a:xfrm>
          <a:prstGeom prst="rect">
            <a:avLst/>
          </a:prstGeom>
          <a:noFill/>
        </p:spPr>
        <p:txBody>
          <a:bodyPr wrap="square">
            <a:spAutoFit/>
          </a:bodyPr>
          <a:lstStyle/>
          <a:p>
            <a:r>
              <a:rPr lang="da-DK" sz="1800" b="1" dirty="0"/>
              <a:t>Generalforsamling 2024</a:t>
            </a:r>
            <a:endParaRPr lang="da-DK" dirty="0"/>
          </a:p>
        </p:txBody>
      </p:sp>
    </p:spTree>
    <p:extLst>
      <p:ext uri="{BB962C8B-B14F-4D97-AF65-F5344CB8AC3E}">
        <p14:creationId xmlns:p14="http://schemas.microsoft.com/office/powerpoint/2010/main" val="159348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C57742-E101-F7BE-9813-B7A067930F9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561E80A-263B-C6B8-8B69-0AA39F773E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2E6B4F9-93E5-7D2D-B09C-342F4BF9AC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ED6BB5E-E9E2-BDDB-0D6C-A9E37618AE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A20ECB8C-C54D-0932-5E58-8771DF6ED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E7E800E-7BFD-DAEC-D104-F3CB14093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C8C582DE-E822-1064-4908-21CE4994B7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6646658-790A-1261-6847-6E3C9F2050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FE7B3B0C-39CD-4C5A-105A-7738623F473F}"/>
              </a:ext>
            </a:extLst>
          </p:cNvPr>
          <p:cNvSpPr>
            <a:spLocks noGrp="1"/>
          </p:cNvSpPr>
          <p:nvPr>
            <p:ph type="title"/>
          </p:nvPr>
        </p:nvSpPr>
        <p:spPr>
          <a:xfrm>
            <a:off x="3027924" y="991261"/>
            <a:ext cx="5754696" cy="1837349"/>
          </a:xfrm>
        </p:spPr>
        <p:txBody>
          <a:bodyPr>
            <a:normAutofit/>
          </a:bodyPr>
          <a:lstStyle/>
          <a:p>
            <a:pPr algn="ctr"/>
            <a:r>
              <a:rPr lang="da-DK" sz="3600" b="1" dirty="0"/>
              <a:t>Generalforsamling 2024</a:t>
            </a:r>
          </a:p>
        </p:txBody>
      </p:sp>
      <p:sp>
        <p:nvSpPr>
          <p:cNvPr id="3" name="Pladsholder til indhold 2">
            <a:extLst>
              <a:ext uri="{FF2B5EF4-FFF2-40B4-BE49-F238E27FC236}">
                <a16:creationId xmlns:a16="http://schemas.microsoft.com/office/drawing/2014/main" id="{5943B097-3C06-3B81-CE87-5E20F4D0B0D2}"/>
              </a:ext>
            </a:extLst>
          </p:cNvPr>
          <p:cNvSpPr>
            <a:spLocks noGrp="1"/>
          </p:cNvSpPr>
          <p:nvPr>
            <p:ph idx="1"/>
          </p:nvPr>
        </p:nvSpPr>
        <p:spPr>
          <a:xfrm>
            <a:off x="3050411" y="2431620"/>
            <a:ext cx="5709721" cy="3711175"/>
          </a:xfrm>
        </p:spPr>
        <p:txBody>
          <a:bodyPr anchor="t">
            <a:normAutofit fontScale="92500" lnSpcReduction="20000"/>
          </a:bodyPr>
          <a:lstStyle/>
          <a:p>
            <a:pPr marL="0" indent="0">
              <a:buNone/>
            </a:pPr>
            <a:r>
              <a:rPr lang="da-DK" sz="2000" dirty="0"/>
              <a:t>Dagsorden:</a:t>
            </a:r>
          </a:p>
          <a:p>
            <a:pPr marL="457200" indent="-457200">
              <a:buAutoNum type="arabicPeriod"/>
            </a:pPr>
            <a:r>
              <a:rPr lang="da-DK" sz="2000" dirty="0"/>
              <a:t>Valg af dirigent</a:t>
            </a:r>
          </a:p>
          <a:p>
            <a:pPr marL="457200" indent="-457200">
              <a:buAutoNum type="arabicPeriod"/>
            </a:pPr>
            <a:r>
              <a:rPr lang="da-DK" sz="2000" dirty="0"/>
              <a:t>Formandens beretning</a:t>
            </a:r>
          </a:p>
          <a:p>
            <a:pPr marL="457200" indent="-457200">
              <a:buAutoNum type="arabicPeriod"/>
            </a:pPr>
            <a:r>
              <a:rPr lang="da-DK" sz="2000" dirty="0"/>
              <a:t>Aflæggelse af regnskab</a:t>
            </a:r>
          </a:p>
          <a:p>
            <a:pPr marL="457200" indent="-457200">
              <a:buAutoNum type="arabicPeriod"/>
            </a:pPr>
            <a:r>
              <a:rPr lang="da-DK" sz="2000" dirty="0"/>
              <a:t>Indkomne forslag</a:t>
            </a:r>
          </a:p>
          <a:p>
            <a:pPr marL="457200" indent="-457200">
              <a:buAutoNum type="arabicPeriod"/>
            </a:pPr>
            <a:r>
              <a:rPr lang="da-DK" sz="2000" dirty="0"/>
              <a:t>Fastsættelse af kontingent</a:t>
            </a:r>
          </a:p>
          <a:p>
            <a:pPr marL="457200" indent="-457200">
              <a:buAutoNum type="arabicPeriod"/>
            </a:pPr>
            <a:r>
              <a:rPr lang="da-DK" sz="2000" dirty="0"/>
              <a:t>Valg af bestyrelsen</a:t>
            </a:r>
          </a:p>
          <a:p>
            <a:pPr marL="457200" indent="-457200">
              <a:buAutoNum type="arabicPeriod"/>
            </a:pPr>
            <a:r>
              <a:rPr lang="da-DK" sz="2000" dirty="0"/>
              <a:t>Valg af suppleanter</a:t>
            </a:r>
          </a:p>
          <a:p>
            <a:pPr marL="457200" indent="-457200">
              <a:buAutoNum type="arabicPeriod"/>
            </a:pPr>
            <a:r>
              <a:rPr lang="da-DK" sz="2000" dirty="0"/>
              <a:t>Valg af revisor</a:t>
            </a:r>
          </a:p>
          <a:p>
            <a:pPr marL="457200" indent="-457200">
              <a:buAutoNum type="arabicPeriod"/>
            </a:pPr>
            <a:r>
              <a:rPr lang="da-DK" sz="2000" dirty="0"/>
              <a:t>Valg af revisorsuppleant</a:t>
            </a:r>
          </a:p>
          <a:p>
            <a:pPr marL="457200" indent="-457200">
              <a:buAutoNum type="arabicPeriod"/>
            </a:pPr>
            <a:r>
              <a:rPr lang="da-DK" sz="2000" dirty="0"/>
              <a:t>Eventuelt</a:t>
            </a:r>
          </a:p>
        </p:txBody>
      </p:sp>
      <p:grpSp>
        <p:nvGrpSpPr>
          <p:cNvPr id="18" name="Group 17">
            <a:extLst>
              <a:ext uri="{FF2B5EF4-FFF2-40B4-BE49-F238E27FC236}">
                <a16:creationId xmlns:a16="http://schemas.microsoft.com/office/drawing/2014/main" id="{F999E006-244B-D848-68B4-B5F679DB05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8EDA574B-00ED-B710-2835-D4A483C36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5B2C8489-39C6-5BC2-EFFE-0636454097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39CE20BF-63B9-81A2-8102-FBA4A6931C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78FEF655-89BB-C61A-2618-B2D942F24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Billede 3">
            <a:extLst>
              <a:ext uri="{FF2B5EF4-FFF2-40B4-BE49-F238E27FC236}">
                <a16:creationId xmlns:a16="http://schemas.microsoft.com/office/drawing/2014/main" id="{5947A83F-9F38-0144-98AA-4EF3D597CC0E}"/>
              </a:ext>
            </a:extLst>
          </p:cNvPr>
          <p:cNvPicPr>
            <a:picLocks noChangeAspect="1"/>
          </p:cNvPicPr>
          <p:nvPr/>
        </p:nvPicPr>
        <p:blipFill>
          <a:blip r:embed="rId3"/>
          <a:stretch>
            <a:fillRect/>
          </a:stretch>
        </p:blipFill>
        <p:spPr>
          <a:xfrm>
            <a:off x="325263" y="249622"/>
            <a:ext cx="2725148" cy="701101"/>
          </a:xfrm>
          <a:prstGeom prst="rect">
            <a:avLst/>
          </a:prstGeom>
        </p:spPr>
      </p:pic>
      <p:sp>
        <p:nvSpPr>
          <p:cNvPr id="5" name="Tekstfelt 4">
            <a:extLst>
              <a:ext uri="{FF2B5EF4-FFF2-40B4-BE49-F238E27FC236}">
                <a16:creationId xmlns:a16="http://schemas.microsoft.com/office/drawing/2014/main" id="{7662EE45-FF35-3406-4519-3AF8467DF03B}"/>
              </a:ext>
            </a:extLst>
          </p:cNvPr>
          <p:cNvSpPr txBox="1"/>
          <p:nvPr/>
        </p:nvSpPr>
        <p:spPr>
          <a:xfrm>
            <a:off x="601733" y="866576"/>
            <a:ext cx="2630354" cy="369332"/>
          </a:xfrm>
          <a:prstGeom prst="rect">
            <a:avLst/>
          </a:prstGeom>
          <a:noFill/>
        </p:spPr>
        <p:txBody>
          <a:bodyPr wrap="square">
            <a:spAutoFit/>
          </a:bodyPr>
          <a:lstStyle/>
          <a:p>
            <a:r>
              <a:rPr lang="da-DK" sz="1800" b="1" dirty="0"/>
              <a:t>Generalforsamling 2024</a:t>
            </a:r>
            <a:endParaRPr lang="da-DK" dirty="0"/>
          </a:p>
        </p:txBody>
      </p:sp>
    </p:spTree>
    <p:extLst>
      <p:ext uri="{BB962C8B-B14F-4D97-AF65-F5344CB8AC3E}">
        <p14:creationId xmlns:p14="http://schemas.microsoft.com/office/powerpoint/2010/main" val="2517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654AEE-CE1A-0D93-7BD1-5DAE1654A7C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D1ECF8-30D6-FFAC-1B54-16357BE12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AFC3526-54EF-E92A-C076-71D8BACA2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2A50E87-CA62-A0A3-A3D1-BD200A8906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CF49AE91-A910-EC82-138E-0D183845A2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D8EE9098-1A8A-97E2-542C-5393989147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3CC6DBAB-3F2F-70C8-8CC9-BC9D030E1C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9628B92-5098-7320-4803-F62F9F5962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0B1F58AE-E23B-FB46-DF8D-5EB99ABE6ECE}"/>
              </a:ext>
            </a:extLst>
          </p:cNvPr>
          <p:cNvSpPr>
            <a:spLocks noGrp="1"/>
          </p:cNvSpPr>
          <p:nvPr>
            <p:ph type="title"/>
          </p:nvPr>
        </p:nvSpPr>
        <p:spPr>
          <a:xfrm>
            <a:off x="3027924" y="991261"/>
            <a:ext cx="5754696" cy="1837349"/>
          </a:xfrm>
        </p:spPr>
        <p:txBody>
          <a:bodyPr>
            <a:normAutofit/>
          </a:bodyPr>
          <a:lstStyle/>
          <a:p>
            <a:pPr algn="ctr"/>
            <a:r>
              <a:rPr lang="da-DK" sz="3600" b="1" dirty="0"/>
              <a:t>KNØW-PRISEN 2021</a:t>
            </a:r>
          </a:p>
        </p:txBody>
      </p:sp>
      <p:grpSp>
        <p:nvGrpSpPr>
          <p:cNvPr id="18" name="Group 17">
            <a:extLst>
              <a:ext uri="{FF2B5EF4-FFF2-40B4-BE49-F238E27FC236}">
                <a16:creationId xmlns:a16="http://schemas.microsoft.com/office/drawing/2014/main" id="{79D74DFA-2431-BB32-C64C-E6A2E7F9B7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A82E5715-016C-7ED3-B1CC-7B95447609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5C65620F-A02C-55AA-6B86-C18CBE049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75C84C28-1179-21D5-A02E-B9054751C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A51BFA6F-980A-E364-4FBB-BE47D80DAF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Billede 3">
            <a:extLst>
              <a:ext uri="{FF2B5EF4-FFF2-40B4-BE49-F238E27FC236}">
                <a16:creationId xmlns:a16="http://schemas.microsoft.com/office/drawing/2014/main" id="{22693895-EC70-7C1A-3D8D-7A88C38B788B}"/>
              </a:ext>
            </a:extLst>
          </p:cNvPr>
          <p:cNvPicPr>
            <a:picLocks noChangeAspect="1"/>
          </p:cNvPicPr>
          <p:nvPr/>
        </p:nvPicPr>
        <p:blipFill>
          <a:blip r:embed="rId3"/>
          <a:stretch>
            <a:fillRect/>
          </a:stretch>
        </p:blipFill>
        <p:spPr>
          <a:xfrm>
            <a:off x="325263" y="249622"/>
            <a:ext cx="2725148" cy="701101"/>
          </a:xfrm>
          <a:prstGeom prst="rect">
            <a:avLst/>
          </a:prstGeom>
        </p:spPr>
      </p:pic>
      <p:sp>
        <p:nvSpPr>
          <p:cNvPr id="5" name="Tekstfelt 4">
            <a:extLst>
              <a:ext uri="{FF2B5EF4-FFF2-40B4-BE49-F238E27FC236}">
                <a16:creationId xmlns:a16="http://schemas.microsoft.com/office/drawing/2014/main" id="{8A0E9282-7069-59C9-B19E-E08B7C4BE0AF}"/>
              </a:ext>
            </a:extLst>
          </p:cNvPr>
          <p:cNvSpPr txBox="1"/>
          <p:nvPr/>
        </p:nvSpPr>
        <p:spPr>
          <a:xfrm>
            <a:off x="601733" y="866576"/>
            <a:ext cx="2630354" cy="369332"/>
          </a:xfrm>
          <a:prstGeom prst="rect">
            <a:avLst/>
          </a:prstGeom>
          <a:noFill/>
        </p:spPr>
        <p:txBody>
          <a:bodyPr wrap="square">
            <a:spAutoFit/>
          </a:bodyPr>
          <a:lstStyle/>
          <a:p>
            <a:r>
              <a:rPr lang="da-DK" sz="1800" b="1"/>
              <a:t>Generalforsamling 2024</a:t>
            </a:r>
            <a:endParaRPr lang="da-DK" dirty="0"/>
          </a:p>
        </p:txBody>
      </p:sp>
      <p:pic>
        <p:nvPicPr>
          <p:cNvPr id="24" name="Billede 23" descr="Et billede, der indeholder tøj, person, musik, menneske&#10;&#10;Automatisk genereret beskrivelse">
            <a:extLst>
              <a:ext uri="{FF2B5EF4-FFF2-40B4-BE49-F238E27FC236}">
                <a16:creationId xmlns:a16="http://schemas.microsoft.com/office/drawing/2014/main" id="{79A911D3-ECD6-421C-0A1F-15D25112B9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942" y="2328217"/>
            <a:ext cx="4800000" cy="3600000"/>
          </a:xfrm>
          <a:prstGeom prst="rect">
            <a:avLst/>
          </a:prstGeom>
        </p:spPr>
      </p:pic>
      <p:sp>
        <p:nvSpPr>
          <p:cNvPr id="45" name="Tekstfelt 44">
            <a:extLst>
              <a:ext uri="{FF2B5EF4-FFF2-40B4-BE49-F238E27FC236}">
                <a16:creationId xmlns:a16="http://schemas.microsoft.com/office/drawing/2014/main" id="{D362AF32-2729-6D50-A612-F5A96CEA3B61}"/>
              </a:ext>
            </a:extLst>
          </p:cNvPr>
          <p:cNvSpPr txBox="1"/>
          <p:nvPr/>
        </p:nvSpPr>
        <p:spPr>
          <a:xfrm>
            <a:off x="90535" y="3640876"/>
            <a:ext cx="6147427" cy="1015663"/>
          </a:xfrm>
          <a:prstGeom prst="rect">
            <a:avLst/>
          </a:prstGeom>
          <a:noFill/>
        </p:spPr>
        <p:txBody>
          <a:bodyPr wrap="square">
            <a:spAutoFit/>
          </a:bodyPr>
          <a:lstStyle/>
          <a:p>
            <a:r>
              <a:rPr lang="en-US" sz="3000" dirty="0"/>
              <a:t>WellMore A/S &amp; KlimaEnergi A/S </a:t>
            </a:r>
          </a:p>
          <a:p>
            <a:r>
              <a:rPr lang="en-US" sz="3000" dirty="0"/>
              <a:t>Ved Charlotte &amp; Alex Pedersen</a:t>
            </a:r>
            <a:endParaRPr lang="da-DK" sz="3000" dirty="0"/>
          </a:p>
        </p:txBody>
      </p:sp>
    </p:spTree>
    <p:extLst>
      <p:ext uri="{BB962C8B-B14F-4D97-AF65-F5344CB8AC3E}">
        <p14:creationId xmlns:p14="http://schemas.microsoft.com/office/powerpoint/2010/main" val="2515409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1E1088-0557-0CF8-83E6-11999F4AD45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54F39F-A475-BC15-5D53-348BAD48C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4CB4EEE-EB67-1782-9E35-824F9A429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F04D424-0E67-5888-E2EE-34CC04C6F9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149787D5-CFB4-8C29-C90F-54EAB7F00A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5020792-87F6-2221-46C4-0D8F18ECF0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42A132F-D36A-5011-3DA3-C14D087CA1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C1949A89-EF90-1CD5-6D40-A56F0A0809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581A2DFA-FD74-ED44-547A-2BEE5385D348}"/>
              </a:ext>
            </a:extLst>
          </p:cNvPr>
          <p:cNvSpPr>
            <a:spLocks noGrp="1"/>
          </p:cNvSpPr>
          <p:nvPr>
            <p:ph type="title"/>
          </p:nvPr>
        </p:nvSpPr>
        <p:spPr>
          <a:xfrm>
            <a:off x="4614870" y="-5115"/>
            <a:ext cx="5754696" cy="871768"/>
          </a:xfrm>
        </p:spPr>
        <p:txBody>
          <a:bodyPr>
            <a:normAutofit/>
          </a:bodyPr>
          <a:lstStyle/>
          <a:p>
            <a:pPr algn="ctr"/>
            <a:r>
              <a:rPr lang="da-DK" sz="3600" b="1" dirty="0"/>
              <a:t>KNØW-PRISEN 2024</a:t>
            </a:r>
          </a:p>
        </p:txBody>
      </p:sp>
      <p:grpSp>
        <p:nvGrpSpPr>
          <p:cNvPr id="18" name="Group 17">
            <a:extLst>
              <a:ext uri="{FF2B5EF4-FFF2-40B4-BE49-F238E27FC236}">
                <a16:creationId xmlns:a16="http://schemas.microsoft.com/office/drawing/2014/main" id="{14FE7043-7DB7-5B2B-083A-FD09E1201E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F0C69788-2DE1-30F9-1096-0DF8846E3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73505235-FC38-BEB6-4828-08FFC389D5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971B1E25-4373-8ED6-E77A-E472146B3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CDAA2F87-568E-6A12-1B5E-E7D10D4DC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Billede 3">
            <a:extLst>
              <a:ext uri="{FF2B5EF4-FFF2-40B4-BE49-F238E27FC236}">
                <a16:creationId xmlns:a16="http://schemas.microsoft.com/office/drawing/2014/main" id="{865DBCF6-2303-EC0C-03FA-DB1A2B044CEA}"/>
              </a:ext>
            </a:extLst>
          </p:cNvPr>
          <p:cNvPicPr>
            <a:picLocks noChangeAspect="1"/>
          </p:cNvPicPr>
          <p:nvPr/>
        </p:nvPicPr>
        <p:blipFill>
          <a:blip r:embed="rId3"/>
          <a:stretch>
            <a:fillRect/>
          </a:stretch>
        </p:blipFill>
        <p:spPr>
          <a:xfrm>
            <a:off x="325263" y="249622"/>
            <a:ext cx="2725148" cy="701101"/>
          </a:xfrm>
          <a:prstGeom prst="rect">
            <a:avLst/>
          </a:prstGeom>
        </p:spPr>
      </p:pic>
      <p:sp>
        <p:nvSpPr>
          <p:cNvPr id="5" name="Tekstfelt 4">
            <a:extLst>
              <a:ext uri="{FF2B5EF4-FFF2-40B4-BE49-F238E27FC236}">
                <a16:creationId xmlns:a16="http://schemas.microsoft.com/office/drawing/2014/main" id="{41DEBA2C-0159-0F91-B0E0-B0BB2D18C149}"/>
              </a:ext>
            </a:extLst>
          </p:cNvPr>
          <p:cNvSpPr txBox="1"/>
          <p:nvPr/>
        </p:nvSpPr>
        <p:spPr>
          <a:xfrm>
            <a:off x="601733" y="866576"/>
            <a:ext cx="2630354" cy="369332"/>
          </a:xfrm>
          <a:prstGeom prst="rect">
            <a:avLst/>
          </a:prstGeom>
          <a:noFill/>
        </p:spPr>
        <p:txBody>
          <a:bodyPr wrap="square">
            <a:spAutoFit/>
          </a:bodyPr>
          <a:lstStyle/>
          <a:p>
            <a:r>
              <a:rPr lang="da-DK" sz="1800" b="1"/>
              <a:t>Generalforsamling 2024</a:t>
            </a:r>
            <a:endParaRPr lang="da-DK" dirty="0"/>
          </a:p>
        </p:txBody>
      </p:sp>
      <p:sp>
        <p:nvSpPr>
          <p:cNvPr id="45" name="Tekstfelt 44">
            <a:extLst>
              <a:ext uri="{FF2B5EF4-FFF2-40B4-BE49-F238E27FC236}">
                <a16:creationId xmlns:a16="http://schemas.microsoft.com/office/drawing/2014/main" id="{41F64875-846D-3488-4F2A-F75EDABFE2CE}"/>
              </a:ext>
            </a:extLst>
          </p:cNvPr>
          <p:cNvSpPr txBox="1"/>
          <p:nvPr/>
        </p:nvSpPr>
        <p:spPr>
          <a:xfrm>
            <a:off x="3833820" y="1111904"/>
            <a:ext cx="6823629" cy="1015663"/>
          </a:xfrm>
          <a:prstGeom prst="rect">
            <a:avLst/>
          </a:prstGeom>
          <a:noFill/>
        </p:spPr>
        <p:txBody>
          <a:bodyPr wrap="square">
            <a:spAutoFit/>
          </a:bodyPr>
          <a:lstStyle/>
          <a:p>
            <a:pPr algn="ctr"/>
            <a:r>
              <a:rPr lang="da-DK" sz="3000" dirty="0" err="1"/>
              <a:t>Circle</a:t>
            </a:r>
            <a:r>
              <a:rPr lang="da-DK" sz="3000" dirty="0"/>
              <a:t> K • Lars Vegas Golf • Egtved B&amp;B </a:t>
            </a:r>
          </a:p>
          <a:p>
            <a:pPr algn="ctr"/>
            <a:r>
              <a:rPr lang="da-DK" sz="3000" dirty="0"/>
              <a:t>Ved Anni &amp; Lars Hansen </a:t>
            </a:r>
          </a:p>
        </p:txBody>
      </p:sp>
      <p:pic>
        <p:nvPicPr>
          <p:cNvPr id="6" name="Billede 5" descr="Et billede, der indeholder person, tøj, Ansigt, smil&#10;&#10;Automatisk genereret beskrivelse">
            <a:extLst>
              <a:ext uri="{FF2B5EF4-FFF2-40B4-BE49-F238E27FC236}">
                <a16:creationId xmlns:a16="http://schemas.microsoft.com/office/drawing/2014/main" id="{C5575369-DD62-5245-1221-640192C02759}"/>
              </a:ext>
            </a:extLst>
          </p:cNvPr>
          <p:cNvPicPr>
            <a:picLocks noChangeAspect="1"/>
          </p:cNvPicPr>
          <p:nvPr/>
        </p:nvPicPr>
        <p:blipFill rotWithShape="1">
          <a:blip r:embed="rId4">
            <a:extLst>
              <a:ext uri="{28A0092B-C50C-407E-A947-70E740481C1C}">
                <a14:useLocalDpi xmlns:a14="http://schemas.microsoft.com/office/drawing/2010/main" val="0"/>
              </a:ext>
            </a:extLst>
          </a:blip>
          <a:srcRect l="1" t="17727" r="-2086" b="16427"/>
          <a:stretch/>
        </p:blipFill>
        <p:spPr>
          <a:xfrm>
            <a:off x="5326395" y="2428661"/>
            <a:ext cx="4134476" cy="3555680"/>
          </a:xfrm>
          <a:prstGeom prst="rect">
            <a:avLst/>
          </a:prstGeom>
        </p:spPr>
      </p:pic>
      <p:sp>
        <p:nvSpPr>
          <p:cNvPr id="9" name="Tekstfelt 8">
            <a:extLst>
              <a:ext uri="{FF2B5EF4-FFF2-40B4-BE49-F238E27FC236}">
                <a16:creationId xmlns:a16="http://schemas.microsoft.com/office/drawing/2014/main" id="{0C6E2017-5D16-7942-CF2A-591DC6879933}"/>
              </a:ext>
            </a:extLst>
          </p:cNvPr>
          <p:cNvSpPr txBox="1"/>
          <p:nvPr/>
        </p:nvSpPr>
        <p:spPr>
          <a:xfrm>
            <a:off x="276250" y="2961893"/>
            <a:ext cx="4703156" cy="2585323"/>
          </a:xfrm>
          <a:prstGeom prst="rect">
            <a:avLst/>
          </a:prstGeom>
          <a:noFill/>
        </p:spPr>
        <p:txBody>
          <a:bodyPr wrap="square">
            <a:spAutoFit/>
          </a:bodyPr>
          <a:lstStyle/>
          <a:p>
            <a:pPr fontAlgn="base"/>
            <a:r>
              <a:rPr lang="da-DK" b="1" i="0" dirty="0">
                <a:solidFill>
                  <a:srgbClr val="575250"/>
                </a:solidFill>
                <a:effectLst/>
                <a:latin typeface="Ubuntu" panose="020B0504030602030204" pitchFamily="34" charset="0"/>
              </a:rPr>
              <a:t>KNØW-prisen:</a:t>
            </a:r>
          </a:p>
          <a:p>
            <a:pPr fontAlgn="base"/>
            <a:r>
              <a:rPr lang="da-DK" b="0" i="0" dirty="0">
                <a:solidFill>
                  <a:srgbClr val="575250"/>
                </a:solidFill>
                <a:effectLst/>
                <a:latin typeface="Open Sans" panose="020B0606030504020204" pitchFamily="34" charset="0"/>
              </a:rPr>
              <a:t>AKTIVerhverv ønsker med uddeling af KNØW-prisen at hædre </a:t>
            </a:r>
            <a:r>
              <a:rPr lang="da-DK" b="0" i="0">
                <a:solidFill>
                  <a:srgbClr val="575250"/>
                </a:solidFill>
                <a:effectLst/>
                <a:latin typeface="Open Sans" panose="020B0606030504020204" pitchFamily="34" charset="0"/>
              </a:rPr>
              <a:t>en virksomhed /</a:t>
            </a:r>
            <a:r>
              <a:rPr lang="da-DK" b="0" i="0" dirty="0">
                <a:solidFill>
                  <a:srgbClr val="575250"/>
                </a:solidFill>
                <a:effectLst/>
                <a:latin typeface="Open Sans" panose="020B0606030504020204" pitchFamily="34" charset="0"/>
              </a:rPr>
              <a:t>erhvervsperson fra vores lokalområde.</a:t>
            </a:r>
          </a:p>
          <a:p>
            <a:pPr fontAlgn="base"/>
            <a:r>
              <a:rPr lang="da-DK" b="0" i="0" dirty="0">
                <a:solidFill>
                  <a:srgbClr val="575250"/>
                </a:solidFill>
                <a:effectLst/>
                <a:latin typeface="Open Sans" panose="020B0606030504020204" pitchFamily="34" charset="0"/>
              </a:rPr>
              <a:t>Prisen går til en, som har udvist et ekstraordinært engagement, udviklet sin virksomhed, eller på anden måde gjort noget ekstraordinært i erhvervsmæssig sammenhæng.</a:t>
            </a:r>
          </a:p>
        </p:txBody>
      </p:sp>
    </p:spTree>
    <p:extLst>
      <p:ext uri="{BB962C8B-B14F-4D97-AF65-F5344CB8AC3E}">
        <p14:creationId xmlns:p14="http://schemas.microsoft.com/office/powerpoint/2010/main" val="214626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F0D415-BDD0-9564-BD14-A7B565FD49D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1555A47-AFC4-8E93-8AF5-5122BABF5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3F016EF-7580-8692-6AD6-E208F1BD6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7466C50-8E96-BE4E-3B9B-893F27645E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3AC290DC-D447-4AA6-1ED6-368861CA9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C9B820CF-99AB-D543-9704-AEFD2CAF8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A820975B-8E42-12AD-B7B2-EEF1698C1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3F5E3D2-0F87-D345-FC87-23783C19B5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7C7663FB-611F-735F-CD48-2EA544FBA45B}"/>
              </a:ext>
            </a:extLst>
          </p:cNvPr>
          <p:cNvSpPr>
            <a:spLocks noGrp="1"/>
          </p:cNvSpPr>
          <p:nvPr>
            <p:ph type="title"/>
          </p:nvPr>
        </p:nvSpPr>
        <p:spPr>
          <a:xfrm>
            <a:off x="730357" y="3714492"/>
            <a:ext cx="7374197" cy="1086519"/>
          </a:xfrm>
        </p:spPr>
        <p:txBody>
          <a:bodyPr>
            <a:noAutofit/>
          </a:bodyPr>
          <a:lstStyle/>
          <a:p>
            <a:pPr algn="ctr"/>
            <a:r>
              <a:rPr lang="da-DK" sz="5000" b="1" dirty="0"/>
              <a:t>TUSIND </a:t>
            </a:r>
            <a:r>
              <a:rPr lang="da-DK" sz="5000" b="1" u="sng" dirty="0"/>
              <a:t>TAK</a:t>
            </a:r>
            <a:r>
              <a:rPr lang="da-DK" sz="5000" b="1" dirty="0"/>
              <a:t> FOR I AFTEN</a:t>
            </a:r>
            <a:br>
              <a:rPr lang="da-DK" sz="5000" b="1" dirty="0"/>
            </a:br>
            <a:r>
              <a:rPr lang="da-DK" sz="5000" b="1" u="sng" dirty="0"/>
              <a:t>TAK</a:t>
            </a:r>
            <a:r>
              <a:rPr lang="da-DK" sz="5000" b="1" dirty="0"/>
              <a:t> TIL BESTYRELSEN</a:t>
            </a:r>
            <a:br>
              <a:rPr lang="da-DK" sz="5000" b="1" dirty="0"/>
            </a:br>
            <a:r>
              <a:rPr lang="da-DK" sz="5000" b="1" u="sng" dirty="0"/>
              <a:t>TAK </a:t>
            </a:r>
            <a:r>
              <a:rPr lang="da-DK" sz="5000" b="1" dirty="0"/>
              <a:t>TIL MEDLEMMERNE</a:t>
            </a:r>
            <a:br>
              <a:rPr lang="da-DK" sz="5000" b="1" dirty="0"/>
            </a:br>
            <a:r>
              <a:rPr lang="da-DK" sz="5000" b="1" dirty="0"/>
              <a:t>&amp; </a:t>
            </a:r>
            <a:r>
              <a:rPr lang="da-DK" sz="5000" b="1" u="sng" dirty="0"/>
              <a:t>TILLYKKE</a:t>
            </a:r>
            <a:r>
              <a:rPr lang="da-DK" sz="5000" b="1" dirty="0"/>
              <a:t> MED KNØW</a:t>
            </a:r>
          </a:p>
        </p:txBody>
      </p:sp>
      <p:grpSp>
        <p:nvGrpSpPr>
          <p:cNvPr id="18" name="Group 17">
            <a:extLst>
              <a:ext uri="{FF2B5EF4-FFF2-40B4-BE49-F238E27FC236}">
                <a16:creationId xmlns:a16="http://schemas.microsoft.com/office/drawing/2014/main" id="{35E1B5DE-E0CE-5B98-45AA-0A21080489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CE48B348-89FB-DB11-62E8-32F400A424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86BA11C-1B50-FEFE-A75F-6D802E305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E16B4061-59C1-EE38-5190-00D1E2C2E3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80E86EF5-B3C0-EE23-1FAB-0BDB480A4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Billede 3">
            <a:extLst>
              <a:ext uri="{FF2B5EF4-FFF2-40B4-BE49-F238E27FC236}">
                <a16:creationId xmlns:a16="http://schemas.microsoft.com/office/drawing/2014/main" id="{2F373474-E089-6BFB-1549-7B55A3EB59B3}"/>
              </a:ext>
            </a:extLst>
          </p:cNvPr>
          <p:cNvPicPr>
            <a:picLocks noChangeAspect="1"/>
          </p:cNvPicPr>
          <p:nvPr/>
        </p:nvPicPr>
        <p:blipFill>
          <a:blip r:embed="rId3"/>
          <a:stretch>
            <a:fillRect/>
          </a:stretch>
        </p:blipFill>
        <p:spPr>
          <a:xfrm>
            <a:off x="325263" y="249622"/>
            <a:ext cx="2725148" cy="701101"/>
          </a:xfrm>
          <a:prstGeom prst="rect">
            <a:avLst/>
          </a:prstGeom>
        </p:spPr>
      </p:pic>
      <p:sp>
        <p:nvSpPr>
          <p:cNvPr id="5" name="Tekstfelt 4">
            <a:extLst>
              <a:ext uri="{FF2B5EF4-FFF2-40B4-BE49-F238E27FC236}">
                <a16:creationId xmlns:a16="http://schemas.microsoft.com/office/drawing/2014/main" id="{BE74DB90-C354-06BF-59FF-F23733ADF7C9}"/>
              </a:ext>
            </a:extLst>
          </p:cNvPr>
          <p:cNvSpPr txBox="1"/>
          <p:nvPr/>
        </p:nvSpPr>
        <p:spPr>
          <a:xfrm>
            <a:off x="601733" y="866576"/>
            <a:ext cx="2630354" cy="369332"/>
          </a:xfrm>
          <a:prstGeom prst="rect">
            <a:avLst/>
          </a:prstGeom>
          <a:noFill/>
        </p:spPr>
        <p:txBody>
          <a:bodyPr wrap="square">
            <a:spAutoFit/>
          </a:bodyPr>
          <a:lstStyle/>
          <a:p>
            <a:r>
              <a:rPr lang="da-DK" sz="1800" b="1"/>
              <a:t>Generalforsamling 2024</a:t>
            </a:r>
            <a:endParaRPr lang="da-DK" dirty="0"/>
          </a:p>
        </p:txBody>
      </p:sp>
      <p:pic>
        <p:nvPicPr>
          <p:cNvPr id="11" name="Billede 10" descr="Et billede, der indeholder tekst, solbriller, tøj, Ansigt&#10;&#10;Automatisk genereret beskrivelse">
            <a:extLst>
              <a:ext uri="{FF2B5EF4-FFF2-40B4-BE49-F238E27FC236}">
                <a16:creationId xmlns:a16="http://schemas.microsoft.com/office/drawing/2014/main" id="{5793D2F5-D7A1-2477-C646-E5D153D412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1639" y="2549325"/>
            <a:ext cx="2904961" cy="4320000"/>
          </a:xfrm>
          <a:prstGeom prst="rect">
            <a:avLst/>
          </a:prstGeom>
        </p:spPr>
      </p:pic>
      <p:sp>
        <p:nvSpPr>
          <p:cNvPr id="23" name="Tekstfelt 22">
            <a:extLst>
              <a:ext uri="{FF2B5EF4-FFF2-40B4-BE49-F238E27FC236}">
                <a16:creationId xmlns:a16="http://schemas.microsoft.com/office/drawing/2014/main" id="{CF8D21A7-A9E7-EC40-59D1-DD6EBA4C09B9}"/>
              </a:ext>
            </a:extLst>
          </p:cNvPr>
          <p:cNvSpPr txBox="1"/>
          <p:nvPr/>
        </p:nvSpPr>
        <p:spPr>
          <a:xfrm>
            <a:off x="9230204" y="2231975"/>
            <a:ext cx="2956396" cy="369332"/>
          </a:xfrm>
          <a:prstGeom prst="rect">
            <a:avLst/>
          </a:prstGeom>
          <a:noFill/>
        </p:spPr>
        <p:txBody>
          <a:bodyPr wrap="square">
            <a:spAutoFit/>
          </a:bodyPr>
          <a:lstStyle/>
          <a:p>
            <a:r>
              <a:rPr lang="da-DK" sz="1800" b="1" dirty="0"/>
              <a:t>OG HUSK….</a:t>
            </a:r>
            <a:endParaRPr lang="da-DK" dirty="0"/>
          </a:p>
        </p:txBody>
      </p:sp>
    </p:spTree>
    <p:extLst>
      <p:ext uri="{BB962C8B-B14F-4D97-AF65-F5344CB8AC3E}">
        <p14:creationId xmlns:p14="http://schemas.microsoft.com/office/powerpoint/2010/main" val="294960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18C163-A281-2276-8F0B-99335551AA7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9F423E-C5EC-1083-A91B-1D719805C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E04D05A-9D2B-69C0-4864-BD7C20BA32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1A11F2A-EBAF-FFF5-8961-46E55A54B8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BD3E16B2-DC0A-7719-0372-0856E2BCD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E8C071A5-5837-3AE6-DDAD-CBE4AB2AC8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7CE4FE86-AE86-12D7-8956-1BD7C6367B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84F16C6-6E83-A370-36C0-F1F7353766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BF0E403B-2159-C5EA-6CBE-4055A08CD133}"/>
              </a:ext>
            </a:extLst>
          </p:cNvPr>
          <p:cNvSpPr>
            <a:spLocks noGrp="1"/>
          </p:cNvSpPr>
          <p:nvPr>
            <p:ph type="title"/>
          </p:nvPr>
        </p:nvSpPr>
        <p:spPr>
          <a:xfrm>
            <a:off x="3027924" y="991261"/>
            <a:ext cx="5754696" cy="1837349"/>
          </a:xfrm>
        </p:spPr>
        <p:txBody>
          <a:bodyPr>
            <a:normAutofit/>
          </a:bodyPr>
          <a:lstStyle/>
          <a:p>
            <a:pPr algn="ctr"/>
            <a:r>
              <a:rPr lang="da-DK" sz="3600" b="1" dirty="0"/>
              <a:t>Christian Hjort</a:t>
            </a:r>
          </a:p>
        </p:txBody>
      </p:sp>
      <p:pic>
        <p:nvPicPr>
          <p:cNvPr id="9" name="Pladsholder til indhold 8">
            <a:extLst>
              <a:ext uri="{FF2B5EF4-FFF2-40B4-BE49-F238E27FC236}">
                <a16:creationId xmlns:a16="http://schemas.microsoft.com/office/drawing/2014/main" id="{C03F5DF2-1209-558D-7D20-8138332A98E0}"/>
              </a:ext>
            </a:extLst>
          </p:cNvPr>
          <p:cNvPicPr>
            <a:picLocks noGrp="1" noChangeAspect="1"/>
          </p:cNvPicPr>
          <p:nvPr>
            <p:ph idx="1"/>
          </p:nvPr>
        </p:nvPicPr>
        <p:blipFill>
          <a:blip r:embed="rId3"/>
          <a:stretch>
            <a:fillRect/>
          </a:stretch>
        </p:blipFill>
        <p:spPr>
          <a:xfrm>
            <a:off x="3051175" y="2681486"/>
            <a:ext cx="5708650" cy="3211115"/>
          </a:xfrm>
          <a:prstGeom prst="rect">
            <a:avLst/>
          </a:prstGeom>
        </p:spPr>
      </p:pic>
      <p:grpSp>
        <p:nvGrpSpPr>
          <p:cNvPr id="18" name="Group 17">
            <a:extLst>
              <a:ext uri="{FF2B5EF4-FFF2-40B4-BE49-F238E27FC236}">
                <a16:creationId xmlns:a16="http://schemas.microsoft.com/office/drawing/2014/main" id="{C383A32C-BD39-D9D3-968F-527AC42E66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8D58659F-DA56-4AA2-E2C0-D7F44749E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952EF3C-B97F-B881-E743-4DFED75A8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0FC768D-357D-F940-28F0-4F7983F4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BBDA2849-CFE6-9239-11A1-297CA98A4C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Billede 3">
            <a:extLst>
              <a:ext uri="{FF2B5EF4-FFF2-40B4-BE49-F238E27FC236}">
                <a16:creationId xmlns:a16="http://schemas.microsoft.com/office/drawing/2014/main" id="{79BFCE3A-F837-74AC-AB4E-2C8ADB60F339}"/>
              </a:ext>
            </a:extLst>
          </p:cNvPr>
          <p:cNvPicPr>
            <a:picLocks noChangeAspect="1"/>
          </p:cNvPicPr>
          <p:nvPr/>
        </p:nvPicPr>
        <p:blipFill>
          <a:blip r:embed="rId4"/>
          <a:stretch>
            <a:fillRect/>
          </a:stretch>
        </p:blipFill>
        <p:spPr>
          <a:xfrm>
            <a:off x="325263" y="249622"/>
            <a:ext cx="2725148" cy="701101"/>
          </a:xfrm>
          <a:prstGeom prst="rect">
            <a:avLst/>
          </a:prstGeom>
        </p:spPr>
      </p:pic>
      <p:sp>
        <p:nvSpPr>
          <p:cNvPr id="17" name="Tekstfelt 16">
            <a:extLst>
              <a:ext uri="{FF2B5EF4-FFF2-40B4-BE49-F238E27FC236}">
                <a16:creationId xmlns:a16="http://schemas.microsoft.com/office/drawing/2014/main" id="{762A5ED9-7E7A-3EB1-8559-6DDD17C66A6F}"/>
              </a:ext>
            </a:extLst>
          </p:cNvPr>
          <p:cNvSpPr txBox="1"/>
          <p:nvPr/>
        </p:nvSpPr>
        <p:spPr>
          <a:xfrm>
            <a:off x="601733" y="866576"/>
            <a:ext cx="2630354" cy="369332"/>
          </a:xfrm>
          <a:prstGeom prst="rect">
            <a:avLst/>
          </a:prstGeom>
          <a:noFill/>
        </p:spPr>
        <p:txBody>
          <a:bodyPr wrap="square">
            <a:spAutoFit/>
          </a:bodyPr>
          <a:lstStyle/>
          <a:p>
            <a:r>
              <a:rPr lang="da-DK" sz="1800" b="1" dirty="0"/>
              <a:t>Generalforsamling 2024</a:t>
            </a:r>
            <a:endParaRPr lang="da-DK" dirty="0"/>
          </a:p>
        </p:txBody>
      </p:sp>
    </p:spTree>
    <p:extLst>
      <p:ext uri="{BB962C8B-B14F-4D97-AF65-F5344CB8AC3E}">
        <p14:creationId xmlns:p14="http://schemas.microsoft.com/office/powerpoint/2010/main" val="3180318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081001-B5DD-FDC6-262E-50E29BFE3B7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8939212-3C48-73EF-183C-2658AC34F0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309A5B-E647-0146-BE1D-F3D9A1A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2BA3411-1986-AAAB-22E6-A380E8009A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6BAE214A-E4DE-7F42-6AE4-91453DCED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E4E4311-B59E-2F09-731F-02CBBC6C8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CA77D4AC-BC40-11C8-3871-65567225C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BE280B9A-39E0-C74B-70F0-70FEEB749C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B4D96306-D26D-8769-77EE-47E06D19D725}"/>
              </a:ext>
            </a:extLst>
          </p:cNvPr>
          <p:cNvSpPr>
            <a:spLocks noGrp="1"/>
          </p:cNvSpPr>
          <p:nvPr>
            <p:ph type="title"/>
          </p:nvPr>
        </p:nvSpPr>
        <p:spPr>
          <a:xfrm>
            <a:off x="3027924" y="991261"/>
            <a:ext cx="5754696" cy="1837349"/>
          </a:xfrm>
        </p:spPr>
        <p:txBody>
          <a:bodyPr>
            <a:normAutofit/>
          </a:bodyPr>
          <a:lstStyle/>
          <a:p>
            <a:pPr algn="ctr"/>
            <a:r>
              <a:rPr lang="da-DK" sz="3600" b="1" dirty="0"/>
              <a:t>Generalforsamling 2024</a:t>
            </a:r>
          </a:p>
        </p:txBody>
      </p:sp>
      <p:sp>
        <p:nvSpPr>
          <p:cNvPr id="3" name="Pladsholder til indhold 2">
            <a:extLst>
              <a:ext uri="{FF2B5EF4-FFF2-40B4-BE49-F238E27FC236}">
                <a16:creationId xmlns:a16="http://schemas.microsoft.com/office/drawing/2014/main" id="{8FA39AC4-7FD9-B5ED-425F-777025B83EE8}"/>
              </a:ext>
            </a:extLst>
          </p:cNvPr>
          <p:cNvSpPr>
            <a:spLocks noGrp="1"/>
          </p:cNvSpPr>
          <p:nvPr>
            <p:ph idx="1"/>
          </p:nvPr>
        </p:nvSpPr>
        <p:spPr>
          <a:xfrm>
            <a:off x="3050411" y="2431620"/>
            <a:ext cx="5709721" cy="3711175"/>
          </a:xfrm>
        </p:spPr>
        <p:txBody>
          <a:bodyPr anchor="t">
            <a:normAutofit fontScale="92500" lnSpcReduction="20000"/>
          </a:bodyPr>
          <a:lstStyle/>
          <a:p>
            <a:pPr marL="0" indent="0">
              <a:buNone/>
            </a:pPr>
            <a:r>
              <a:rPr lang="da-DK" sz="2000" dirty="0"/>
              <a:t>Dagsorden:</a:t>
            </a:r>
          </a:p>
          <a:p>
            <a:pPr marL="457200" indent="-457200">
              <a:buAutoNum type="arabicPeriod"/>
            </a:pPr>
            <a:r>
              <a:rPr lang="da-DK" sz="2000" dirty="0"/>
              <a:t>Valg af dirigent</a:t>
            </a:r>
          </a:p>
          <a:p>
            <a:pPr marL="457200" indent="-457200">
              <a:buAutoNum type="arabicPeriod"/>
            </a:pPr>
            <a:r>
              <a:rPr lang="da-DK" sz="2000" dirty="0"/>
              <a:t>Formandens beretning</a:t>
            </a:r>
          </a:p>
          <a:p>
            <a:pPr marL="457200" indent="-457200">
              <a:buAutoNum type="arabicPeriod"/>
            </a:pPr>
            <a:r>
              <a:rPr lang="da-DK" sz="2000" dirty="0"/>
              <a:t>Aflæggelse af regnskab</a:t>
            </a:r>
          </a:p>
          <a:p>
            <a:pPr marL="457200" indent="-457200">
              <a:buAutoNum type="arabicPeriod"/>
            </a:pPr>
            <a:r>
              <a:rPr lang="da-DK" sz="2000" dirty="0"/>
              <a:t>Indkomne forslag</a:t>
            </a:r>
          </a:p>
          <a:p>
            <a:pPr marL="457200" indent="-457200">
              <a:buAutoNum type="arabicPeriod"/>
            </a:pPr>
            <a:r>
              <a:rPr lang="da-DK" sz="2000" dirty="0"/>
              <a:t>Fastsættelse af kontingent</a:t>
            </a:r>
          </a:p>
          <a:p>
            <a:pPr marL="457200" indent="-457200">
              <a:buAutoNum type="arabicPeriod"/>
            </a:pPr>
            <a:r>
              <a:rPr lang="da-DK" sz="2000" dirty="0"/>
              <a:t>Valg af bestyrelsen</a:t>
            </a:r>
          </a:p>
          <a:p>
            <a:pPr marL="457200" indent="-457200">
              <a:buAutoNum type="arabicPeriod"/>
            </a:pPr>
            <a:r>
              <a:rPr lang="da-DK" sz="2000" dirty="0"/>
              <a:t>Valg af suppleanter</a:t>
            </a:r>
          </a:p>
          <a:p>
            <a:pPr marL="457200" indent="-457200">
              <a:buAutoNum type="arabicPeriod"/>
            </a:pPr>
            <a:r>
              <a:rPr lang="da-DK" sz="2000" dirty="0"/>
              <a:t>Valg af revisor</a:t>
            </a:r>
          </a:p>
          <a:p>
            <a:pPr marL="457200" indent="-457200">
              <a:buAutoNum type="arabicPeriod"/>
            </a:pPr>
            <a:r>
              <a:rPr lang="da-DK" sz="2000" dirty="0"/>
              <a:t>Valg af revisorsuppleant</a:t>
            </a:r>
          </a:p>
          <a:p>
            <a:pPr marL="457200" indent="-457200">
              <a:buAutoNum type="arabicPeriod"/>
            </a:pPr>
            <a:r>
              <a:rPr lang="da-DK" sz="2000" dirty="0"/>
              <a:t>Eventuelt</a:t>
            </a:r>
          </a:p>
        </p:txBody>
      </p:sp>
      <p:grpSp>
        <p:nvGrpSpPr>
          <p:cNvPr id="18" name="Group 17">
            <a:extLst>
              <a:ext uri="{FF2B5EF4-FFF2-40B4-BE49-F238E27FC236}">
                <a16:creationId xmlns:a16="http://schemas.microsoft.com/office/drawing/2014/main" id="{CEC36E8E-78B9-84E5-8ABA-F2F4D8116C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2F43EF73-8CEE-6FAB-D22B-38B3E26D3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7F95EC1F-3BEA-F2C0-386B-647EA4033F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990D624-AF88-B543-9FCD-97B0CB8D42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A29A57BE-9CA4-2266-7B42-F597FB4C1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Billede 3">
            <a:extLst>
              <a:ext uri="{FF2B5EF4-FFF2-40B4-BE49-F238E27FC236}">
                <a16:creationId xmlns:a16="http://schemas.microsoft.com/office/drawing/2014/main" id="{EFE58F50-1FE3-6425-8647-D61F1076DAD0}"/>
              </a:ext>
            </a:extLst>
          </p:cNvPr>
          <p:cNvPicPr>
            <a:picLocks noChangeAspect="1"/>
          </p:cNvPicPr>
          <p:nvPr/>
        </p:nvPicPr>
        <p:blipFill>
          <a:blip r:embed="rId3"/>
          <a:stretch>
            <a:fillRect/>
          </a:stretch>
        </p:blipFill>
        <p:spPr>
          <a:xfrm>
            <a:off x="325263" y="249622"/>
            <a:ext cx="2725148" cy="701101"/>
          </a:xfrm>
          <a:prstGeom prst="rect">
            <a:avLst/>
          </a:prstGeom>
        </p:spPr>
      </p:pic>
      <p:sp>
        <p:nvSpPr>
          <p:cNvPr id="5" name="Tekstfelt 4">
            <a:extLst>
              <a:ext uri="{FF2B5EF4-FFF2-40B4-BE49-F238E27FC236}">
                <a16:creationId xmlns:a16="http://schemas.microsoft.com/office/drawing/2014/main" id="{746EB08D-5725-60E1-B943-D16015C225F1}"/>
              </a:ext>
            </a:extLst>
          </p:cNvPr>
          <p:cNvSpPr txBox="1"/>
          <p:nvPr/>
        </p:nvSpPr>
        <p:spPr>
          <a:xfrm>
            <a:off x="601733" y="866576"/>
            <a:ext cx="2630354" cy="369332"/>
          </a:xfrm>
          <a:prstGeom prst="rect">
            <a:avLst/>
          </a:prstGeom>
          <a:noFill/>
        </p:spPr>
        <p:txBody>
          <a:bodyPr wrap="square">
            <a:spAutoFit/>
          </a:bodyPr>
          <a:lstStyle/>
          <a:p>
            <a:r>
              <a:rPr lang="da-DK" sz="1800" b="1" dirty="0"/>
              <a:t>Generalforsamling 2024</a:t>
            </a:r>
            <a:endParaRPr lang="da-DK" dirty="0"/>
          </a:p>
        </p:txBody>
      </p:sp>
    </p:spTree>
    <p:extLst>
      <p:ext uri="{BB962C8B-B14F-4D97-AF65-F5344CB8AC3E}">
        <p14:creationId xmlns:p14="http://schemas.microsoft.com/office/powerpoint/2010/main" val="3576294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CD38945-57B0-1ABB-277F-18548B6832E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53DE9E-126F-AC9B-0991-240A6B73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34190ED-BED5-856E-3960-B997F3E47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B4ED667-890F-812E-C126-C75B06D1CCA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AC4C2ECB-3397-8C65-127C-8F8698488E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BFE1480-5B70-CC48-D13B-A2709543D8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F2B242E-B6ED-9D40-CCDD-EBE708BF5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47A38FD6-5B0E-F050-F7BC-B0EB137FE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3C887689-24CF-AADE-8E7C-E3CEA4E4A5D8}"/>
              </a:ext>
            </a:extLst>
          </p:cNvPr>
          <p:cNvSpPr>
            <a:spLocks noGrp="1"/>
          </p:cNvSpPr>
          <p:nvPr>
            <p:ph type="title"/>
          </p:nvPr>
        </p:nvSpPr>
        <p:spPr>
          <a:xfrm>
            <a:off x="3027924" y="991261"/>
            <a:ext cx="5754696" cy="4056600"/>
          </a:xfrm>
        </p:spPr>
        <p:txBody>
          <a:bodyPr>
            <a:normAutofit/>
          </a:bodyPr>
          <a:lstStyle/>
          <a:p>
            <a:pPr algn="ctr"/>
            <a:br>
              <a:rPr lang="da-DK" sz="3600" b="1" dirty="0"/>
            </a:br>
            <a:br>
              <a:rPr lang="da-DK" sz="3600" b="1" dirty="0"/>
            </a:br>
            <a:r>
              <a:rPr lang="da-DK" sz="3600" b="1" dirty="0"/>
              <a:t>Beretning 2023</a:t>
            </a:r>
            <a:br>
              <a:rPr lang="da-DK" sz="3600" b="1" dirty="0"/>
            </a:br>
            <a:r>
              <a:rPr lang="da-DK" sz="3600" b="1" dirty="0"/>
              <a:t>for </a:t>
            </a:r>
            <a:br>
              <a:rPr lang="da-DK" sz="3600" b="1" dirty="0"/>
            </a:br>
            <a:br>
              <a:rPr lang="da-DK" sz="3600" b="1" dirty="0"/>
            </a:br>
            <a:endParaRPr lang="da-DK" sz="3600" b="1" dirty="0"/>
          </a:p>
        </p:txBody>
      </p:sp>
      <p:grpSp>
        <p:nvGrpSpPr>
          <p:cNvPr id="18" name="Group 17">
            <a:extLst>
              <a:ext uri="{FF2B5EF4-FFF2-40B4-BE49-F238E27FC236}">
                <a16:creationId xmlns:a16="http://schemas.microsoft.com/office/drawing/2014/main" id="{C646FA3F-4C2E-2D28-1129-C1E4188261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FD9F70CC-8D74-3F70-9098-8E52DB4A43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9775F2D-9CF3-59D8-B7BF-51D9A005D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F8F8B21C-C4B3-FC89-2310-2CF19B7316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EE7CFBD6-490F-829D-0640-23E0D101E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Billede 3">
            <a:extLst>
              <a:ext uri="{FF2B5EF4-FFF2-40B4-BE49-F238E27FC236}">
                <a16:creationId xmlns:a16="http://schemas.microsoft.com/office/drawing/2014/main" id="{97D74868-7F3C-C6FD-A56A-D15638A6897A}"/>
              </a:ext>
            </a:extLst>
          </p:cNvPr>
          <p:cNvPicPr>
            <a:picLocks noChangeAspect="1"/>
          </p:cNvPicPr>
          <p:nvPr/>
        </p:nvPicPr>
        <p:blipFill>
          <a:blip r:embed="rId3"/>
          <a:stretch>
            <a:fillRect/>
          </a:stretch>
        </p:blipFill>
        <p:spPr>
          <a:xfrm>
            <a:off x="325263" y="249622"/>
            <a:ext cx="2725148" cy="701101"/>
          </a:xfrm>
          <a:prstGeom prst="rect">
            <a:avLst/>
          </a:prstGeom>
        </p:spPr>
      </p:pic>
      <p:sp>
        <p:nvSpPr>
          <p:cNvPr id="5" name="Tekstfelt 4">
            <a:extLst>
              <a:ext uri="{FF2B5EF4-FFF2-40B4-BE49-F238E27FC236}">
                <a16:creationId xmlns:a16="http://schemas.microsoft.com/office/drawing/2014/main" id="{FD7581FF-B31D-77B2-17C9-1CAAF5662A09}"/>
              </a:ext>
            </a:extLst>
          </p:cNvPr>
          <p:cNvSpPr txBox="1"/>
          <p:nvPr/>
        </p:nvSpPr>
        <p:spPr>
          <a:xfrm>
            <a:off x="601733" y="866576"/>
            <a:ext cx="2630354" cy="369332"/>
          </a:xfrm>
          <a:prstGeom prst="rect">
            <a:avLst/>
          </a:prstGeom>
          <a:noFill/>
        </p:spPr>
        <p:txBody>
          <a:bodyPr wrap="square">
            <a:spAutoFit/>
          </a:bodyPr>
          <a:lstStyle/>
          <a:p>
            <a:r>
              <a:rPr lang="da-DK" sz="1800" b="1" dirty="0"/>
              <a:t>Generalforsamling 2024</a:t>
            </a:r>
            <a:endParaRPr lang="da-DK" dirty="0"/>
          </a:p>
        </p:txBody>
      </p:sp>
      <p:pic>
        <p:nvPicPr>
          <p:cNvPr id="6" name="Billede 5">
            <a:extLst>
              <a:ext uri="{FF2B5EF4-FFF2-40B4-BE49-F238E27FC236}">
                <a16:creationId xmlns:a16="http://schemas.microsoft.com/office/drawing/2014/main" id="{2BE70636-A190-5704-AA02-DD6552D28D59}"/>
              </a:ext>
            </a:extLst>
          </p:cNvPr>
          <p:cNvPicPr>
            <a:picLocks noChangeAspect="1"/>
          </p:cNvPicPr>
          <p:nvPr/>
        </p:nvPicPr>
        <p:blipFill>
          <a:blip r:embed="rId3"/>
          <a:stretch>
            <a:fillRect/>
          </a:stretch>
        </p:blipFill>
        <p:spPr>
          <a:xfrm>
            <a:off x="2928502" y="3346558"/>
            <a:ext cx="5597215" cy="1440000"/>
          </a:xfrm>
          <a:prstGeom prst="rect">
            <a:avLst/>
          </a:prstGeom>
        </p:spPr>
      </p:pic>
    </p:spTree>
    <p:extLst>
      <p:ext uri="{BB962C8B-B14F-4D97-AF65-F5344CB8AC3E}">
        <p14:creationId xmlns:p14="http://schemas.microsoft.com/office/powerpoint/2010/main" val="1825916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7B4156-294D-7439-0930-1E889122AF1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6D8AE5D-A3C6-77B5-B341-44E109DA00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249C9B3-C13F-E740-F113-1283C8E0E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5530D63-C944-6C17-C975-960A32545D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514B0F5C-6AFF-98AF-D9BB-7C2E3177C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E23A7DFA-DD7A-DD57-B3DA-9E8516DE6E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B30F8090-44F3-ED82-6A02-0FC5A9A400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34139E0F-2593-91C9-5ADD-42D040E9E2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5F547002-3461-B695-BDC6-462330C87FA7}"/>
              </a:ext>
            </a:extLst>
          </p:cNvPr>
          <p:cNvSpPr>
            <a:spLocks noGrp="1"/>
          </p:cNvSpPr>
          <p:nvPr>
            <p:ph type="title"/>
          </p:nvPr>
        </p:nvSpPr>
        <p:spPr>
          <a:xfrm>
            <a:off x="3027924" y="991261"/>
            <a:ext cx="5754696" cy="1837349"/>
          </a:xfrm>
        </p:spPr>
        <p:txBody>
          <a:bodyPr>
            <a:normAutofit/>
          </a:bodyPr>
          <a:lstStyle/>
          <a:p>
            <a:pPr algn="ctr"/>
            <a:r>
              <a:rPr lang="da-DK" sz="3600" b="1" dirty="0"/>
              <a:t>Bestyrelsen</a:t>
            </a:r>
          </a:p>
        </p:txBody>
      </p:sp>
      <p:grpSp>
        <p:nvGrpSpPr>
          <p:cNvPr id="18" name="Group 17">
            <a:extLst>
              <a:ext uri="{FF2B5EF4-FFF2-40B4-BE49-F238E27FC236}">
                <a16:creationId xmlns:a16="http://schemas.microsoft.com/office/drawing/2014/main" id="{E809FF63-8F33-72A2-C6AE-0818BE5C12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804DCFBB-FC63-935D-B40F-A1E0CB16A0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A9EC29D-7119-DAA9-4700-0474C6AEC5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DF820360-F00A-6BF7-9BB0-62BA839273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3AB10466-DBEE-094C-2DC5-86A308652A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Billede 3">
            <a:extLst>
              <a:ext uri="{FF2B5EF4-FFF2-40B4-BE49-F238E27FC236}">
                <a16:creationId xmlns:a16="http://schemas.microsoft.com/office/drawing/2014/main" id="{5EF1A37B-657B-76E4-717F-912CE95B4E20}"/>
              </a:ext>
            </a:extLst>
          </p:cNvPr>
          <p:cNvPicPr>
            <a:picLocks noChangeAspect="1"/>
          </p:cNvPicPr>
          <p:nvPr/>
        </p:nvPicPr>
        <p:blipFill>
          <a:blip r:embed="rId3"/>
          <a:stretch>
            <a:fillRect/>
          </a:stretch>
        </p:blipFill>
        <p:spPr>
          <a:xfrm>
            <a:off x="325263" y="249622"/>
            <a:ext cx="2725148" cy="701101"/>
          </a:xfrm>
          <a:prstGeom prst="rect">
            <a:avLst/>
          </a:prstGeom>
        </p:spPr>
      </p:pic>
      <p:sp>
        <p:nvSpPr>
          <p:cNvPr id="5" name="Tekstfelt 4">
            <a:extLst>
              <a:ext uri="{FF2B5EF4-FFF2-40B4-BE49-F238E27FC236}">
                <a16:creationId xmlns:a16="http://schemas.microsoft.com/office/drawing/2014/main" id="{F44C2347-3BC0-AC72-D2F6-CE450C0607C2}"/>
              </a:ext>
            </a:extLst>
          </p:cNvPr>
          <p:cNvSpPr txBox="1"/>
          <p:nvPr/>
        </p:nvSpPr>
        <p:spPr>
          <a:xfrm>
            <a:off x="601733" y="866576"/>
            <a:ext cx="2630354" cy="369332"/>
          </a:xfrm>
          <a:prstGeom prst="rect">
            <a:avLst/>
          </a:prstGeom>
          <a:noFill/>
        </p:spPr>
        <p:txBody>
          <a:bodyPr wrap="square">
            <a:spAutoFit/>
          </a:bodyPr>
          <a:lstStyle/>
          <a:p>
            <a:r>
              <a:rPr lang="da-DK" sz="1800" b="1"/>
              <a:t>Generalforsamling 2024</a:t>
            </a:r>
            <a:endParaRPr lang="da-DK" dirty="0"/>
          </a:p>
        </p:txBody>
      </p:sp>
      <p:pic>
        <p:nvPicPr>
          <p:cNvPr id="9" name="Pladsholder til indhold 8">
            <a:extLst>
              <a:ext uri="{FF2B5EF4-FFF2-40B4-BE49-F238E27FC236}">
                <a16:creationId xmlns:a16="http://schemas.microsoft.com/office/drawing/2014/main" id="{2DCD4B49-ABB2-E32E-F33E-2C19271BC7E3}"/>
              </a:ext>
            </a:extLst>
          </p:cNvPr>
          <p:cNvPicPr>
            <a:picLocks noGrp="1" noChangeAspect="1"/>
          </p:cNvPicPr>
          <p:nvPr>
            <p:ph idx="1"/>
          </p:nvPr>
        </p:nvPicPr>
        <p:blipFill>
          <a:blip r:embed="rId4"/>
          <a:stretch>
            <a:fillRect/>
          </a:stretch>
        </p:blipFill>
        <p:spPr>
          <a:xfrm>
            <a:off x="9257884" y="863346"/>
            <a:ext cx="1080000" cy="1080000"/>
          </a:xfrm>
          <a:prstGeom prst="rect">
            <a:avLst/>
          </a:prstGeom>
        </p:spPr>
      </p:pic>
      <p:pic>
        <p:nvPicPr>
          <p:cNvPr id="1026" name="Picture 2">
            <a:extLst>
              <a:ext uri="{FF2B5EF4-FFF2-40B4-BE49-F238E27FC236}">
                <a16:creationId xmlns:a16="http://schemas.microsoft.com/office/drawing/2014/main" id="{BD3B9A83-4023-2F49-9AB9-EC32E37ECD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4519" y="868538"/>
            <a:ext cx="99392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D264DDE-9BBE-80D2-1583-87CE0EE1A0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57884" y="1950943"/>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B82489C-0B3B-BFF6-590A-B7AB3816EE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36202" y="1940965"/>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6DBCE1C-385B-9A16-FEDD-0A7F98FF3B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48499" y="3021066"/>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1D7D75A6-A1B9-4371-8674-40277945BE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34519" y="3026157"/>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EF773746-BECF-648B-EAE3-4F43E34D5E6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57884" y="4122286"/>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3820B568-842C-64C1-4339-A1FB3B56F09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29547" y="4106181"/>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AE51AE4F-AE03-4BFD-221B-89BAD626F57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40567" y="5198017"/>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08A7D649-8AF2-20BF-AF36-47BBE5EDA3D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329547" y="5186230"/>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17" name="Tekstfelt 16">
            <a:extLst>
              <a:ext uri="{FF2B5EF4-FFF2-40B4-BE49-F238E27FC236}">
                <a16:creationId xmlns:a16="http://schemas.microsoft.com/office/drawing/2014/main" id="{BDAA0FA5-2C68-217F-9B2D-10CE88C1E03C}"/>
              </a:ext>
            </a:extLst>
          </p:cNvPr>
          <p:cNvSpPr txBox="1"/>
          <p:nvPr/>
        </p:nvSpPr>
        <p:spPr>
          <a:xfrm>
            <a:off x="2533493" y="2446166"/>
            <a:ext cx="6116594" cy="3966150"/>
          </a:xfrm>
          <a:prstGeom prst="rect">
            <a:avLst/>
          </a:prstGeom>
          <a:noFill/>
        </p:spPr>
        <p:txBody>
          <a:bodyPr wrap="square">
            <a:spAutoFit/>
          </a:bodyPr>
          <a:lstStyle/>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Formand: Yvonne K</a:t>
            </a:r>
            <a:r>
              <a:rPr lang="da-DK" dirty="0">
                <a:latin typeface="Calibri" panose="020F0502020204030204" pitchFamily="34" charset="0"/>
                <a:ea typeface="Calibri" panose="020F0502020204030204" pitchFamily="34" charset="0"/>
                <a:cs typeface="Times New Roman" panose="02020603050405020304" pitchFamily="18" charset="0"/>
              </a:rPr>
              <a:t>nudsen</a:t>
            </a:r>
            <a:r>
              <a:rPr lang="da-DK" sz="1800" dirty="0">
                <a:effectLst/>
                <a:latin typeface="Calibri" panose="020F0502020204030204" pitchFamily="34" charset="0"/>
                <a:ea typeface="Calibri" panose="020F0502020204030204" pitchFamily="34" charset="0"/>
                <a:cs typeface="Times New Roman" panose="02020603050405020304" pitchFamily="18" charset="0"/>
              </a:rPr>
              <a:t>, JK Pavilloner</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Næstformand: Jan E. Nielsen, Jysk Video Teknik</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Sekretær: Maria Degn Jensen, Vestjysk Bank</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Kasserer: Dennis Hansen, DH Kloak og Anlæg</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Bestyrelsesmedlem: Aksel Grosen, Egtved Slagtehus</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Bestyrelsesmedlem: Bjarne Thy, Insikt</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Bestyrelsesmedlem: John Matthiasen, Ulvedal Ost</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Suppleant: Svend Erik Andersen</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Suppleant: Heino Grosen, Grosen Auto</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Suppleant: Brian Sørensen, Brians Tømrer og Snedker</a:t>
            </a:r>
          </a:p>
        </p:txBody>
      </p:sp>
    </p:spTree>
    <p:extLst>
      <p:ext uri="{BB962C8B-B14F-4D97-AF65-F5344CB8AC3E}">
        <p14:creationId xmlns:p14="http://schemas.microsoft.com/office/powerpoint/2010/main" val="2348059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BD5856-88A2-D3C8-EEB6-2BC2431BD0F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937A23-20B9-2664-1FD5-5610A5CED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30BF54A-B103-1BAA-4E1C-0EEF380B1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9BF98B7F-B77F-0398-1DE5-6F03927CEA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3F3E3346-D30C-E0FD-68E0-B19BCD5EF8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B2F0576D-7DA1-42D3-2488-5C59AA941A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9BEFF06-DC0B-9CC2-1984-E10A3B0A97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6EAE9723-1127-C077-A7AF-32D7D8CEF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AA03BF2B-C26B-9091-D71E-1E8744B691A3}"/>
              </a:ext>
            </a:extLst>
          </p:cNvPr>
          <p:cNvSpPr>
            <a:spLocks noGrp="1"/>
          </p:cNvSpPr>
          <p:nvPr>
            <p:ph type="title"/>
          </p:nvPr>
        </p:nvSpPr>
        <p:spPr>
          <a:xfrm>
            <a:off x="1854116" y="991261"/>
            <a:ext cx="6928504" cy="1837349"/>
          </a:xfrm>
        </p:spPr>
        <p:txBody>
          <a:bodyPr>
            <a:normAutofit/>
          </a:bodyPr>
          <a:lstStyle/>
          <a:p>
            <a:pPr algn="ctr"/>
            <a:r>
              <a:rPr lang="da-DK" sz="3600" b="1" dirty="0"/>
              <a:t>Bestyrelsens arbejde</a:t>
            </a:r>
            <a:br>
              <a:rPr lang="da-DK" sz="3600" b="1" dirty="0"/>
            </a:br>
            <a:r>
              <a:rPr lang="da-DK" sz="3600" b="1" dirty="0"/>
              <a:t>-Hvorfor har vi en Erhvervsforening?</a:t>
            </a:r>
            <a:br>
              <a:rPr lang="da-DK" sz="3600" b="1" dirty="0"/>
            </a:br>
            <a:r>
              <a:rPr lang="da-DK" sz="3600" b="1" dirty="0"/>
              <a:t>-Hvad tilbyder vi jer/medlemmerne?</a:t>
            </a:r>
          </a:p>
        </p:txBody>
      </p:sp>
      <p:grpSp>
        <p:nvGrpSpPr>
          <p:cNvPr id="18" name="Group 17">
            <a:extLst>
              <a:ext uri="{FF2B5EF4-FFF2-40B4-BE49-F238E27FC236}">
                <a16:creationId xmlns:a16="http://schemas.microsoft.com/office/drawing/2014/main" id="{A4EFCDCD-FC32-90F8-308A-41F9841A3E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3675E288-03DE-DEFF-5EA0-88926089D2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1355979-BDD4-0D02-2C84-135C3B60DC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8E2CDC79-AFE2-F296-0D73-5A55867FEA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F7CC9EFD-8DFA-984F-1A7A-6DD349AD9E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Billede 3">
            <a:extLst>
              <a:ext uri="{FF2B5EF4-FFF2-40B4-BE49-F238E27FC236}">
                <a16:creationId xmlns:a16="http://schemas.microsoft.com/office/drawing/2014/main" id="{6E3CFA93-AB9B-C327-44A7-DFB0A1367D46}"/>
              </a:ext>
            </a:extLst>
          </p:cNvPr>
          <p:cNvPicPr>
            <a:picLocks noChangeAspect="1"/>
          </p:cNvPicPr>
          <p:nvPr/>
        </p:nvPicPr>
        <p:blipFill>
          <a:blip r:embed="rId3"/>
          <a:stretch>
            <a:fillRect/>
          </a:stretch>
        </p:blipFill>
        <p:spPr>
          <a:xfrm>
            <a:off x="325263" y="249622"/>
            <a:ext cx="2725148" cy="701101"/>
          </a:xfrm>
          <a:prstGeom prst="rect">
            <a:avLst/>
          </a:prstGeom>
        </p:spPr>
      </p:pic>
      <p:sp>
        <p:nvSpPr>
          <p:cNvPr id="5" name="Tekstfelt 4">
            <a:extLst>
              <a:ext uri="{FF2B5EF4-FFF2-40B4-BE49-F238E27FC236}">
                <a16:creationId xmlns:a16="http://schemas.microsoft.com/office/drawing/2014/main" id="{E8672DCE-0AFE-861F-A709-C2251BEAD893}"/>
              </a:ext>
            </a:extLst>
          </p:cNvPr>
          <p:cNvSpPr txBox="1"/>
          <p:nvPr/>
        </p:nvSpPr>
        <p:spPr>
          <a:xfrm>
            <a:off x="601733" y="866576"/>
            <a:ext cx="2630354" cy="369332"/>
          </a:xfrm>
          <a:prstGeom prst="rect">
            <a:avLst/>
          </a:prstGeom>
          <a:noFill/>
        </p:spPr>
        <p:txBody>
          <a:bodyPr wrap="square">
            <a:spAutoFit/>
          </a:bodyPr>
          <a:lstStyle/>
          <a:p>
            <a:r>
              <a:rPr lang="da-DK" sz="1800" b="1"/>
              <a:t>Generalforsamling 2024</a:t>
            </a:r>
            <a:endParaRPr lang="da-DK" dirty="0"/>
          </a:p>
        </p:txBody>
      </p:sp>
      <p:pic>
        <p:nvPicPr>
          <p:cNvPr id="9" name="Pladsholder til indhold 8">
            <a:extLst>
              <a:ext uri="{FF2B5EF4-FFF2-40B4-BE49-F238E27FC236}">
                <a16:creationId xmlns:a16="http://schemas.microsoft.com/office/drawing/2014/main" id="{32E385A4-0BB2-9CC8-1591-8890E0C93AEB}"/>
              </a:ext>
            </a:extLst>
          </p:cNvPr>
          <p:cNvPicPr>
            <a:picLocks noGrp="1" noChangeAspect="1"/>
          </p:cNvPicPr>
          <p:nvPr>
            <p:ph idx="1"/>
          </p:nvPr>
        </p:nvPicPr>
        <p:blipFill>
          <a:blip r:embed="rId4"/>
          <a:stretch>
            <a:fillRect/>
          </a:stretch>
        </p:blipFill>
        <p:spPr>
          <a:xfrm>
            <a:off x="9257884" y="863346"/>
            <a:ext cx="1080000" cy="1080000"/>
          </a:xfrm>
          <a:prstGeom prst="rect">
            <a:avLst/>
          </a:prstGeom>
        </p:spPr>
      </p:pic>
      <p:pic>
        <p:nvPicPr>
          <p:cNvPr id="1026" name="Picture 2">
            <a:extLst>
              <a:ext uri="{FF2B5EF4-FFF2-40B4-BE49-F238E27FC236}">
                <a16:creationId xmlns:a16="http://schemas.microsoft.com/office/drawing/2014/main" id="{45F5DE7C-9B79-1CA6-B5DC-65C6412768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4519" y="868538"/>
            <a:ext cx="99392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55E15D6-7D57-B956-5F18-51CD887359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57884" y="1950943"/>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504335D-9852-C6D1-24DC-727638B2E4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36202" y="1940965"/>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B65046B-F9F0-0A64-D655-278163DC58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48499" y="3021066"/>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E69D39B-3703-88ED-C56B-082F3E6F99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34519" y="3026157"/>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318E8838-8E82-2169-C560-BBAE251CE7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57884" y="4122286"/>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8BF4FE7-A3DE-604C-3963-6DDE1BCE001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29547" y="4106181"/>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CE86C411-CD91-3470-73B8-901534A1802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40567" y="5198017"/>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542499B5-C974-D2D4-DE52-DDDD11BE8C9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329547" y="5186230"/>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17" name="Tekstfelt 16">
            <a:extLst>
              <a:ext uri="{FF2B5EF4-FFF2-40B4-BE49-F238E27FC236}">
                <a16:creationId xmlns:a16="http://schemas.microsoft.com/office/drawing/2014/main" id="{2286F315-BA67-A7B6-398D-9CE790506E7F}"/>
              </a:ext>
            </a:extLst>
          </p:cNvPr>
          <p:cNvSpPr txBox="1"/>
          <p:nvPr/>
        </p:nvSpPr>
        <p:spPr>
          <a:xfrm>
            <a:off x="2588142" y="3139088"/>
            <a:ext cx="6116594" cy="4057329"/>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da-DK" sz="1800" kern="0" dirty="0">
                <a:effectLst/>
                <a:latin typeface="Calibri" panose="020F0502020204030204" pitchFamily="34" charset="0"/>
                <a:ea typeface="Calibri" panose="020F0502020204030204" pitchFamily="34" charset="0"/>
                <a:cs typeface="Times New Roman" panose="02020603050405020304" pitchFamily="18" charset="0"/>
              </a:rPr>
              <a:t>Øget kendskab til lokale virksomheder via virksomhedsbesøg, som både giver ny viden samt en ny mulig samarbejdspartner.</a:t>
            </a:r>
          </a:p>
          <a:p>
            <a:pPr marL="285750" indent="-285750">
              <a:lnSpc>
                <a:spcPct val="107000"/>
              </a:lnSpc>
              <a:spcAft>
                <a:spcPts val="800"/>
              </a:spcAft>
              <a:buFont typeface="Arial" panose="020B0604020202020204" pitchFamily="34" charset="0"/>
              <a:buChar char="•"/>
            </a:pPr>
            <a:r>
              <a:rPr lang="da-DK" sz="1800" kern="0" dirty="0">
                <a:effectLst/>
                <a:latin typeface="Calibri" panose="020F0502020204030204" pitchFamily="34" charset="0"/>
                <a:ea typeface="Calibri" panose="020F0502020204030204" pitchFamily="34" charset="0"/>
                <a:cs typeface="Times New Roman" panose="02020603050405020304" pitchFamily="18" charset="0"/>
              </a:rPr>
              <a:t>Vidensdeling via netværket / Erhvervssparring</a:t>
            </a:r>
          </a:p>
          <a:p>
            <a:pPr marL="285750" indent="-285750">
              <a:lnSpc>
                <a:spcPct val="107000"/>
              </a:lnSpc>
              <a:spcAft>
                <a:spcPts val="800"/>
              </a:spcAft>
              <a:buFont typeface="Arial" panose="020B0604020202020204" pitchFamily="34" charset="0"/>
              <a:buChar char="•"/>
            </a:pPr>
            <a:r>
              <a:rPr lang="da-DK" sz="1800" kern="0" dirty="0">
                <a:effectLst/>
                <a:latin typeface="Calibri" panose="020F0502020204030204" pitchFamily="34" charset="0"/>
                <a:ea typeface="Calibri" panose="020F0502020204030204" pitchFamily="34" charset="0"/>
                <a:cs typeface="Times New Roman" panose="02020603050405020304" pitchFamily="18" charset="0"/>
              </a:rPr>
              <a:t>Man </a:t>
            </a:r>
            <a:r>
              <a:rPr lang="da-DK" kern="0" dirty="0">
                <a:latin typeface="Calibri" panose="020F0502020204030204" pitchFamily="34" charset="0"/>
                <a:ea typeface="Calibri" panose="020F0502020204030204" pitchFamily="34" charset="0"/>
                <a:cs typeface="Times New Roman" panose="02020603050405020304" pitchFamily="18" charset="0"/>
              </a:rPr>
              <a:t>kan mødes med </a:t>
            </a:r>
            <a:r>
              <a:rPr lang="da-DK" sz="1800" kern="0" dirty="0">
                <a:effectLst/>
                <a:latin typeface="Calibri" panose="020F0502020204030204" pitchFamily="34" charset="0"/>
                <a:ea typeface="Calibri" panose="020F0502020204030204" pitchFamily="34" charset="0"/>
                <a:cs typeface="Times New Roman" panose="02020603050405020304" pitchFamily="18" charset="0"/>
              </a:rPr>
              <a:t>”ligestillede” – folk med samme baggrund / samme indgangsvinkel</a:t>
            </a:r>
          </a:p>
          <a:p>
            <a:pPr marL="285750" indent="-285750">
              <a:lnSpc>
                <a:spcPct val="107000"/>
              </a:lnSpc>
              <a:spcAft>
                <a:spcPts val="800"/>
              </a:spcAft>
              <a:buFont typeface="Arial" panose="020B0604020202020204" pitchFamily="34" charset="0"/>
              <a:buChar char="•"/>
            </a:pPr>
            <a:r>
              <a:rPr lang="da-DK" sz="1800" kern="0" dirty="0">
                <a:effectLst/>
                <a:latin typeface="Calibri" panose="020F0502020204030204" pitchFamily="34" charset="0"/>
                <a:ea typeface="Calibri" panose="020F0502020204030204" pitchFamily="34" charset="0"/>
                <a:cs typeface="Times New Roman" panose="02020603050405020304" pitchFamily="18" charset="0"/>
              </a:rPr>
              <a:t>Hvad rører sig lokalt</a:t>
            </a:r>
          </a:p>
          <a:p>
            <a:pPr marL="285750" indent="-285750">
              <a:lnSpc>
                <a:spcPct val="107000"/>
              </a:lnSpc>
              <a:spcAft>
                <a:spcPts val="800"/>
              </a:spcAft>
              <a:buFont typeface="Arial" panose="020B0604020202020204" pitchFamily="34" charset="0"/>
              <a:buChar char="•"/>
            </a:pPr>
            <a:r>
              <a:rPr lang="da-DK" sz="1800" kern="0" dirty="0">
                <a:effectLst/>
                <a:latin typeface="Calibri" panose="020F0502020204030204" pitchFamily="34" charset="0"/>
                <a:ea typeface="Calibri" panose="020F0502020204030204" pitchFamily="34" charset="0"/>
                <a:cs typeface="Times New Roman" panose="02020603050405020304" pitchFamily="18" charset="0"/>
              </a:rPr>
              <a:t>Talerør til Vejle Kommune</a:t>
            </a:r>
          </a:p>
          <a:p>
            <a:pPr marL="285750" indent="-285750">
              <a:lnSpc>
                <a:spcPct val="107000"/>
              </a:lnSpc>
              <a:spcAft>
                <a:spcPts val="800"/>
              </a:spcAft>
              <a:buFont typeface="Arial" panose="020B0604020202020204" pitchFamily="34" charset="0"/>
              <a:buChar char="•"/>
            </a:pPr>
            <a:r>
              <a:rPr lang="da-DK" sz="1800" kern="0" dirty="0">
                <a:effectLst/>
                <a:latin typeface="Calibri" panose="020F0502020204030204" pitchFamily="34" charset="0"/>
                <a:ea typeface="Calibri" panose="020F0502020204030204" pitchFamily="34" charset="0"/>
                <a:cs typeface="Times New Roman" panose="02020603050405020304" pitchFamily="18" charset="0"/>
              </a:rPr>
              <a:t>Vigtigheden i at støtte op om noget lokalt</a:t>
            </a:r>
          </a:p>
          <a:p>
            <a:pPr>
              <a:lnSpc>
                <a:spcPct val="107000"/>
              </a:lnSpc>
              <a:spcAft>
                <a:spcPts val="800"/>
              </a:spcAft>
            </a:pPr>
            <a:endParaRPr lang="da-DK" sz="1800" kern="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9908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E64281-80FD-52FF-2EC4-F522B1D94DC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5D556B-974E-5F18-8264-EE7B78D4F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D4F4D5-4448-A298-DC20-C5BEE99D11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43A7167-D02D-06AE-ED04-D595E8B22B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AFCD3526-E7C7-09DB-B01F-97B22DF4A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58BEFC5B-282E-E6D2-5572-FF0438149F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4990850F-25D3-D73A-9561-9056FA75C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298E751-3358-01F3-EA87-E78C9286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3C31B872-63B1-B11B-9C20-85E72189D118}"/>
              </a:ext>
            </a:extLst>
          </p:cNvPr>
          <p:cNvSpPr>
            <a:spLocks noGrp="1"/>
          </p:cNvSpPr>
          <p:nvPr>
            <p:ph type="title"/>
          </p:nvPr>
        </p:nvSpPr>
        <p:spPr>
          <a:xfrm>
            <a:off x="3027924" y="991261"/>
            <a:ext cx="5754696" cy="1837349"/>
          </a:xfrm>
        </p:spPr>
        <p:txBody>
          <a:bodyPr>
            <a:normAutofit/>
          </a:bodyPr>
          <a:lstStyle/>
          <a:p>
            <a:pPr algn="ctr"/>
            <a:r>
              <a:rPr lang="da-DK" sz="3600" b="1" dirty="0"/>
              <a:t>Året der gik</a:t>
            </a:r>
          </a:p>
        </p:txBody>
      </p:sp>
      <p:sp>
        <p:nvSpPr>
          <p:cNvPr id="3" name="Pladsholder til indhold 2">
            <a:extLst>
              <a:ext uri="{FF2B5EF4-FFF2-40B4-BE49-F238E27FC236}">
                <a16:creationId xmlns:a16="http://schemas.microsoft.com/office/drawing/2014/main" id="{A6A3CD26-B88A-0F09-A8BE-E834353BCC87}"/>
              </a:ext>
            </a:extLst>
          </p:cNvPr>
          <p:cNvSpPr>
            <a:spLocks noGrp="1"/>
          </p:cNvSpPr>
          <p:nvPr>
            <p:ph idx="1"/>
          </p:nvPr>
        </p:nvSpPr>
        <p:spPr>
          <a:xfrm>
            <a:off x="3050410" y="2431620"/>
            <a:ext cx="7190869" cy="3711175"/>
          </a:xfrm>
        </p:spPr>
        <p:txBody>
          <a:bodyPr anchor="t">
            <a:normAutofit/>
          </a:bodyPr>
          <a:lstStyle/>
          <a:p>
            <a:pPr marL="0" indent="0">
              <a:buNone/>
            </a:pPr>
            <a:r>
              <a:rPr lang="da-DK" sz="2000" u="sng" dirty="0"/>
              <a:t>2023 bød bl.a. på flg.:</a:t>
            </a:r>
          </a:p>
          <a:p>
            <a:pPr marL="0" indent="0">
              <a:buNone/>
            </a:pPr>
            <a:r>
              <a:rPr lang="da-DK" sz="2000" dirty="0"/>
              <a:t>Februar: Generalforsamling</a:t>
            </a:r>
          </a:p>
          <a:p>
            <a:pPr marL="0" indent="0">
              <a:buNone/>
            </a:pPr>
            <a:r>
              <a:rPr lang="da-DK" sz="2000" dirty="0"/>
              <a:t>Marts: Besøg hos Lars Vegas Golf</a:t>
            </a:r>
          </a:p>
          <a:p>
            <a:pPr marL="0" indent="0">
              <a:buNone/>
            </a:pPr>
            <a:r>
              <a:rPr lang="da-DK" sz="2000" dirty="0"/>
              <a:t>April: Kick-</a:t>
            </a:r>
            <a:r>
              <a:rPr lang="da-DK" sz="2000" dirty="0" err="1"/>
              <a:t>ass</a:t>
            </a:r>
            <a:r>
              <a:rPr lang="da-DK" sz="2000" dirty="0"/>
              <a:t> Kollega</a:t>
            </a:r>
          </a:p>
          <a:p>
            <a:pPr marL="0" indent="0">
              <a:buNone/>
            </a:pPr>
            <a:r>
              <a:rPr lang="da-DK" sz="2000" dirty="0"/>
              <a:t>Juni: Sommerafslutning hos BLAS</a:t>
            </a:r>
          </a:p>
          <a:p>
            <a:pPr marL="0" indent="0">
              <a:buNone/>
            </a:pPr>
            <a:r>
              <a:rPr lang="da-DK" sz="2000" dirty="0"/>
              <a:t>September: Erhvervskonferencen – Fælles om erhvervslivet </a:t>
            </a:r>
          </a:p>
          <a:p>
            <a:pPr marL="0" indent="0">
              <a:buNone/>
            </a:pPr>
            <a:r>
              <a:rPr lang="da-DK" sz="2000" dirty="0"/>
              <a:t>Oktober: Netværksmøde for erhvervslivet i Egtved – mød Jens Ejner</a:t>
            </a:r>
          </a:p>
          <a:p>
            <a:pPr marL="0" indent="0">
              <a:buNone/>
            </a:pPr>
            <a:r>
              <a:rPr lang="da-DK" sz="2000" dirty="0"/>
              <a:t>December: Julehygge hos Lars Vegas Golf</a:t>
            </a:r>
          </a:p>
          <a:p>
            <a:pPr marL="0" indent="0">
              <a:buNone/>
            </a:pPr>
            <a:endParaRPr lang="da-DK" sz="2000" dirty="0"/>
          </a:p>
        </p:txBody>
      </p:sp>
      <p:grpSp>
        <p:nvGrpSpPr>
          <p:cNvPr id="18" name="Group 17">
            <a:extLst>
              <a:ext uri="{FF2B5EF4-FFF2-40B4-BE49-F238E27FC236}">
                <a16:creationId xmlns:a16="http://schemas.microsoft.com/office/drawing/2014/main" id="{C7B54BC0-9A5D-D2F2-9752-99A00868C1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46A08B5F-DC76-F0DE-9264-3CE86AF4E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AD97CA7-8C67-E583-D92D-7EC04038AD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51294C0A-31A4-C4B6-057E-41B747FC2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9F3CEF20-9C0E-DF06-E55B-A651FA733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Billede 3">
            <a:extLst>
              <a:ext uri="{FF2B5EF4-FFF2-40B4-BE49-F238E27FC236}">
                <a16:creationId xmlns:a16="http://schemas.microsoft.com/office/drawing/2014/main" id="{484CB127-CA9B-D7D2-8916-385625F148DF}"/>
              </a:ext>
            </a:extLst>
          </p:cNvPr>
          <p:cNvPicPr>
            <a:picLocks noChangeAspect="1"/>
          </p:cNvPicPr>
          <p:nvPr/>
        </p:nvPicPr>
        <p:blipFill>
          <a:blip r:embed="rId3"/>
          <a:stretch>
            <a:fillRect/>
          </a:stretch>
        </p:blipFill>
        <p:spPr>
          <a:xfrm>
            <a:off x="325263" y="249622"/>
            <a:ext cx="2725148" cy="701101"/>
          </a:xfrm>
          <a:prstGeom prst="rect">
            <a:avLst/>
          </a:prstGeom>
        </p:spPr>
      </p:pic>
      <p:sp>
        <p:nvSpPr>
          <p:cNvPr id="5" name="Tekstfelt 4">
            <a:extLst>
              <a:ext uri="{FF2B5EF4-FFF2-40B4-BE49-F238E27FC236}">
                <a16:creationId xmlns:a16="http://schemas.microsoft.com/office/drawing/2014/main" id="{9DD12EA5-E793-C883-684C-02B0555D00BB}"/>
              </a:ext>
            </a:extLst>
          </p:cNvPr>
          <p:cNvSpPr txBox="1"/>
          <p:nvPr/>
        </p:nvSpPr>
        <p:spPr>
          <a:xfrm>
            <a:off x="601733" y="866576"/>
            <a:ext cx="2630354" cy="369332"/>
          </a:xfrm>
          <a:prstGeom prst="rect">
            <a:avLst/>
          </a:prstGeom>
          <a:noFill/>
        </p:spPr>
        <p:txBody>
          <a:bodyPr wrap="square">
            <a:spAutoFit/>
          </a:bodyPr>
          <a:lstStyle/>
          <a:p>
            <a:r>
              <a:rPr lang="da-DK" sz="1800" b="1" dirty="0"/>
              <a:t>Generalforsamling 2024</a:t>
            </a:r>
            <a:endParaRPr lang="da-DK" dirty="0"/>
          </a:p>
        </p:txBody>
      </p:sp>
    </p:spTree>
    <p:extLst>
      <p:ext uri="{BB962C8B-B14F-4D97-AF65-F5344CB8AC3E}">
        <p14:creationId xmlns:p14="http://schemas.microsoft.com/office/powerpoint/2010/main" val="316881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ADB2EC-EFE0-B22A-F5BF-FA05000C809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A1D8358-FBC0-0685-C42A-6C6B359D5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DAB2A8-7B64-4CE9-099A-9F39888A3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CF65223-DA0F-7A65-5394-443A085627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64CA1D6A-F011-DD2A-2F5F-5CB3299DC4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DA8B8094-9A4A-E35C-4FAC-95DFC2FFD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A262F55-FFA1-985E-041C-44DB85F3E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E8AE064-81DC-B604-0E56-2EB2DF026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DB655CD2-52AF-D269-EDF3-4C36B0C27D7E}"/>
              </a:ext>
            </a:extLst>
          </p:cNvPr>
          <p:cNvSpPr>
            <a:spLocks noGrp="1"/>
          </p:cNvSpPr>
          <p:nvPr>
            <p:ph type="title"/>
          </p:nvPr>
        </p:nvSpPr>
        <p:spPr>
          <a:xfrm>
            <a:off x="3027924" y="991261"/>
            <a:ext cx="5754696" cy="1837349"/>
          </a:xfrm>
        </p:spPr>
        <p:txBody>
          <a:bodyPr>
            <a:normAutofit/>
          </a:bodyPr>
          <a:lstStyle/>
          <a:p>
            <a:pPr algn="ctr"/>
            <a:r>
              <a:rPr lang="da-DK" sz="3600" b="1" dirty="0"/>
              <a:t>Generalforsamling</a:t>
            </a:r>
            <a:br>
              <a:rPr lang="da-DK" sz="3600" b="1" dirty="0"/>
            </a:br>
            <a:r>
              <a:rPr lang="da-DK" sz="3600" b="1" dirty="0"/>
              <a:t>- </a:t>
            </a:r>
            <a:r>
              <a:rPr lang="da-DK" sz="2400" b="1" dirty="0"/>
              <a:t>Foredrag med Jacob Steentoft</a:t>
            </a:r>
          </a:p>
        </p:txBody>
      </p:sp>
      <p:pic>
        <p:nvPicPr>
          <p:cNvPr id="9" name="Pladsholder til indhold 8" descr="Et billede, der indeholder indendørs, mur, kunst, tøj&#10;&#10;Automatisk genereret beskrivelse">
            <a:extLst>
              <a:ext uri="{FF2B5EF4-FFF2-40B4-BE49-F238E27FC236}">
                <a16:creationId xmlns:a16="http://schemas.microsoft.com/office/drawing/2014/main" id="{22400357-767A-4069-89F3-BFCFA1DD065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3730852" y="2927939"/>
            <a:ext cx="3360000" cy="2520000"/>
          </a:xfrm>
        </p:spPr>
      </p:pic>
      <p:grpSp>
        <p:nvGrpSpPr>
          <p:cNvPr id="18" name="Group 17">
            <a:extLst>
              <a:ext uri="{FF2B5EF4-FFF2-40B4-BE49-F238E27FC236}">
                <a16:creationId xmlns:a16="http://schemas.microsoft.com/office/drawing/2014/main" id="{8E5E33B9-1FCC-1601-8208-E842EB8BF3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C8616192-5705-1ED6-F05E-016A296FC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009BD51-D6DF-FF56-00A4-3EFCB6C47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8C48EF8C-81E6-7C71-9507-07E2641FD2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B07F04FA-DE2A-6A4A-8C48-DE717853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Billede 3">
            <a:extLst>
              <a:ext uri="{FF2B5EF4-FFF2-40B4-BE49-F238E27FC236}">
                <a16:creationId xmlns:a16="http://schemas.microsoft.com/office/drawing/2014/main" id="{B9DBE500-2D56-BE85-4F9C-048B67FD4FA6}"/>
              </a:ext>
            </a:extLst>
          </p:cNvPr>
          <p:cNvPicPr>
            <a:picLocks noChangeAspect="1"/>
          </p:cNvPicPr>
          <p:nvPr/>
        </p:nvPicPr>
        <p:blipFill>
          <a:blip r:embed="rId4"/>
          <a:stretch>
            <a:fillRect/>
          </a:stretch>
        </p:blipFill>
        <p:spPr>
          <a:xfrm>
            <a:off x="325263" y="249622"/>
            <a:ext cx="2725148" cy="701101"/>
          </a:xfrm>
          <a:prstGeom prst="rect">
            <a:avLst/>
          </a:prstGeom>
        </p:spPr>
      </p:pic>
      <p:sp>
        <p:nvSpPr>
          <p:cNvPr id="5" name="Tekstfelt 4">
            <a:extLst>
              <a:ext uri="{FF2B5EF4-FFF2-40B4-BE49-F238E27FC236}">
                <a16:creationId xmlns:a16="http://schemas.microsoft.com/office/drawing/2014/main" id="{0FC47052-B7C6-11E8-0C04-39803A99C036}"/>
              </a:ext>
            </a:extLst>
          </p:cNvPr>
          <p:cNvSpPr txBox="1"/>
          <p:nvPr/>
        </p:nvSpPr>
        <p:spPr>
          <a:xfrm>
            <a:off x="601733" y="866576"/>
            <a:ext cx="2630354" cy="369332"/>
          </a:xfrm>
          <a:prstGeom prst="rect">
            <a:avLst/>
          </a:prstGeom>
          <a:noFill/>
        </p:spPr>
        <p:txBody>
          <a:bodyPr wrap="square">
            <a:spAutoFit/>
          </a:bodyPr>
          <a:lstStyle/>
          <a:p>
            <a:r>
              <a:rPr lang="da-DK" sz="1800" b="1" dirty="0"/>
              <a:t>Generalforsamling 2024</a:t>
            </a:r>
            <a:endParaRPr lang="da-DK" dirty="0"/>
          </a:p>
        </p:txBody>
      </p:sp>
      <p:pic>
        <p:nvPicPr>
          <p:cNvPr id="17" name="Billede 16" descr="Et billede, der indeholder mur, indendørs, tøj, menneske&#10;&#10;Automatisk genereret beskrivelse">
            <a:extLst>
              <a:ext uri="{FF2B5EF4-FFF2-40B4-BE49-F238E27FC236}">
                <a16:creationId xmlns:a16="http://schemas.microsoft.com/office/drawing/2014/main" id="{1324ABAC-3960-74D8-20E9-95A93F2553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0282" y="2508539"/>
            <a:ext cx="4478400" cy="3358800"/>
          </a:xfrm>
          <a:prstGeom prst="rect">
            <a:avLst/>
          </a:prstGeom>
        </p:spPr>
      </p:pic>
      <p:pic>
        <p:nvPicPr>
          <p:cNvPr id="24" name="Billede 23" descr="Et billede, der indeholder person, tøj, Ansigt, sort-hvid&#10;&#10;Automatisk genereret beskrivelse">
            <a:extLst>
              <a:ext uri="{FF2B5EF4-FFF2-40B4-BE49-F238E27FC236}">
                <a16:creationId xmlns:a16="http://schemas.microsoft.com/office/drawing/2014/main" id="{DE08926A-DF77-B766-5E93-0D891521AB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781" y="2507939"/>
            <a:ext cx="3345026" cy="3348000"/>
          </a:xfrm>
          <a:prstGeom prst="rect">
            <a:avLst/>
          </a:prstGeom>
        </p:spPr>
      </p:pic>
    </p:spTree>
    <p:extLst>
      <p:ext uri="{BB962C8B-B14F-4D97-AF65-F5344CB8AC3E}">
        <p14:creationId xmlns:p14="http://schemas.microsoft.com/office/powerpoint/2010/main" val="411674356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315</TotalTime>
  <Words>1345</Words>
  <Application>Microsoft Office PowerPoint</Application>
  <PresentationFormat>Widescreen</PresentationFormat>
  <Paragraphs>225</Paragraphs>
  <Slides>29</Slides>
  <Notes>29</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29</vt:i4>
      </vt:variant>
    </vt:vector>
  </HeadingPairs>
  <TitlesOfParts>
    <vt:vector size="36" baseType="lpstr">
      <vt:lpstr>Aptos</vt:lpstr>
      <vt:lpstr>Arial</vt:lpstr>
      <vt:lpstr>Calibri</vt:lpstr>
      <vt:lpstr>Calibri Light</vt:lpstr>
      <vt:lpstr>Open Sans</vt:lpstr>
      <vt:lpstr>Ubuntu</vt:lpstr>
      <vt:lpstr>Office-tema</vt:lpstr>
      <vt:lpstr>Generalforsamling 2024 &amp; KNØW-Prisen 2024    Torsdag d. 22.02.2024</vt:lpstr>
      <vt:lpstr>Program for i aften</vt:lpstr>
      <vt:lpstr>Christian Hjort</vt:lpstr>
      <vt:lpstr>Generalforsamling 2024</vt:lpstr>
      <vt:lpstr>  Beretning 2023 for   </vt:lpstr>
      <vt:lpstr>Bestyrelsen</vt:lpstr>
      <vt:lpstr>Bestyrelsens arbejde -Hvorfor har vi en Erhvervsforening? -Hvad tilbyder vi jer/medlemmerne?</vt:lpstr>
      <vt:lpstr>Året der gik</vt:lpstr>
      <vt:lpstr>Generalforsamling - Foredrag med Jacob Steentoft</vt:lpstr>
      <vt:lpstr>Virksomhedsbesøg - Hos Lars Vegas Golf</vt:lpstr>
      <vt:lpstr>Kick-ass Kollega - Foredrag med Merete Bergmann Smit</vt:lpstr>
      <vt:lpstr>Sommerarrangement hos BLAS - Ølsmagning og foredrag v. Graham</vt:lpstr>
      <vt:lpstr>Erhvervskonferencen</vt:lpstr>
      <vt:lpstr>Netværksmøde for erhvervslivet - Mød Jens Ejner</vt:lpstr>
      <vt:lpstr>Julehygge hos Lars Vegas Golf</vt:lpstr>
      <vt:lpstr>År 2024</vt:lpstr>
      <vt:lpstr>Grøn omstilling</vt:lpstr>
      <vt:lpstr>Lidt mere af 2024</vt:lpstr>
      <vt:lpstr>PowerPoint-præsentation</vt:lpstr>
      <vt:lpstr>PowerPoint-præsentation</vt:lpstr>
      <vt:lpstr>PowerPoint-præsentation</vt:lpstr>
      <vt:lpstr>Generalforsamling 2024</vt:lpstr>
      <vt:lpstr>Generalforsamling 2024</vt:lpstr>
      <vt:lpstr>Generalforsamling 2024</vt:lpstr>
      <vt:lpstr>Generalforsamling 2024</vt:lpstr>
      <vt:lpstr>Generalforsamling 2024</vt:lpstr>
      <vt:lpstr>KNØW-PRISEN 2021</vt:lpstr>
      <vt:lpstr>KNØW-PRISEN 2024</vt:lpstr>
      <vt:lpstr>TUSIND TAK FOR I AFTEN TAK TIL BESTYRELSEN TAK TIL MEDLEMMERNE &amp; TILLYKKE MED KNØW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Generalforsamling 2024 &amp; KNØW-Prisen 2024    Torsdag d. 22.02.2024</dc:title>
  <dc:creator>Yvonne Knudsen</dc:creator>
  <cp:lastModifiedBy>Yvonne Knudsen</cp:lastModifiedBy>
  <cp:revision>1</cp:revision>
  <dcterms:created xsi:type="dcterms:W3CDTF">2024-02-20T16:18:23Z</dcterms:created>
  <dcterms:modified xsi:type="dcterms:W3CDTF">2024-02-23T11:41:11Z</dcterms:modified>
</cp:coreProperties>
</file>